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97" r:id="rId1"/>
  </p:sldMasterIdLst>
  <p:notesMasterIdLst>
    <p:notesMasterId r:id="rId89"/>
  </p:notesMasterIdLst>
  <p:sldIdLst>
    <p:sldId id="306" r:id="rId2"/>
    <p:sldId id="316" r:id="rId3"/>
    <p:sldId id="312" r:id="rId4"/>
    <p:sldId id="384" r:id="rId5"/>
    <p:sldId id="318" r:id="rId6"/>
    <p:sldId id="319" r:id="rId7"/>
    <p:sldId id="321" r:id="rId8"/>
    <p:sldId id="320" r:id="rId9"/>
    <p:sldId id="396" r:id="rId10"/>
    <p:sldId id="397" r:id="rId11"/>
    <p:sldId id="385" r:id="rId12"/>
    <p:sldId id="322" r:id="rId13"/>
    <p:sldId id="323" r:id="rId14"/>
    <p:sldId id="398" r:id="rId15"/>
    <p:sldId id="399" r:id="rId16"/>
    <p:sldId id="324" r:id="rId17"/>
    <p:sldId id="325" r:id="rId18"/>
    <p:sldId id="326" r:id="rId19"/>
    <p:sldId id="401" r:id="rId20"/>
    <p:sldId id="400" r:id="rId21"/>
    <p:sldId id="402" r:id="rId22"/>
    <p:sldId id="403" r:id="rId23"/>
    <p:sldId id="404" r:id="rId24"/>
    <p:sldId id="405" r:id="rId25"/>
    <p:sldId id="330" r:id="rId26"/>
    <p:sldId id="386" r:id="rId27"/>
    <p:sldId id="329" r:id="rId28"/>
    <p:sldId id="335" r:id="rId29"/>
    <p:sldId id="387" r:id="rId30"/>
    <p:sldId id="336" r:id="rId31"/>
    <p:sldId id="338" r:id="rId32"/>
    <p:sldId id="406" r:id="rId33"/>
    <p:sldId id="439" r:id="rId34"/>
    <p:sldId id="407" r:id="rId35"/>
    <p:sldId id="388" r:id="rId36"/>
    <p:sldId id="339" r:id="rId37"/>
    <p:sldId id="408" r:id="rId38"/>
    <p:sldId id="409" r:id="rId39"/>
    <p:sldId id="410" r:id="rId40"/>
    <p:sldId id="411" r:id="rId41"/>
    <p:sldId id="412" r:id="rId42"/>
    <p:sldId id="413" r:id="rId43"/>
    <p:sldId id="414" r:id="rId44"/>
    <p:sldId id="344" r:id="rId45"/>
    <p:sldId id="415" r:id="rId46"/>
    <p:sldId id="435" r:id="rId47"/>
    <p:sldId id="337" r:id="rId48"/>
    <p:sldId id="416" r:id="rId49"/>
    <p:sldId id="417" r:id="rId50"/>
    <p:sldId id="418" r:id="rId51"/>
    <p:sldId id="419" r:id="rId52"/>
    <p:sldId id="420" r:id="rId53"/>
    <p:sldId id="440" r:id="rId54"/>
    <p:sldId id="341" r:id="rId55"/>
    <p:sldId id="342" r:id="rId56"/>
    <p:sldId id="436" r:id="rId57"/>
    <p:sldId id="441" r:id="rId58"/>
    <p:sldId id="422" r:id="rId59"/>
    <p:sldId id="421" r:id="rId60"/>
    <p:sldId id="345" r:id="rId61"/>
    <p:sldId id="423" r:id="rId62"/>
    <p:sldId id="437" r:id="rId63"/>
    <p:sldId id="442" r:id="rId64"/>
    <p:sldId id="389" r:id="rId65"/>
    <p:sldId id="346" r:id="rId66"/>
    <p:sldId id="347" r:id="rId67"/>
    <p:sldId id="349" r:id="rId68"/>
    <p:sldId id="424" r:id="rId69"/>
    <p:sldId id="351" r:id="rId70"/>
    <p:sldId id="356" r:id="rId71"/>
    <p:sldId id="425" r:id="rId72"/>
    <p:sldId id="426" r:id="rId73"/>
    <p:sldId id="427" r:id="rId74"/>
    <p:sldId id="428" r:id="rId75"/>
    <p:sldId id="429" r:id="rId76"/>
    <p:sldId id="430" r:id="rId77"/>
    <p:sldId id="431" r:id="rId78"/>
    <p:sldId id="391" r:id="rId79"/>
    <p:sldId id="359" r:id="rId80"/>
    <p:sldId id="360" r:id="rId81"/>
    <p:sldId id="432" r:id="rId82"/>
    <p:sldId id="433" r:id="rId83"/>
    <p:sldId id="438" r:id="rId84"/>
    <p:sldId id="434" r:id="rId85"/>
    <p:sldId id="383" r:id="rId86"/>
    <p:sldId id="303" r:id="rId87"/>
    <p:sldId id="443" r:id="rId88"/>
  </p:sldIdLst>
  <p:sldSz cx="9144000" cy="6858000" type="screen4x3"/>
  <p:notesSz cx="68580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A8A8A"/>
    <a:srgbClr val="435153"/>
    <a:srgbClr val="6B6B6B"/>
    <a:srgbClr val="264DAE"/>
    <a:srgbClr val="4ADAD7"/>
    <a:srgbClr val="90A3A6"/>
    <a:srgbClr val="EDDFF5"/>
    <a:srgbClr val="493B93"/>
    <a:srgbClr val="808080"/>
    <a:srgbClr val="9696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780" autoAdjust="0"/>
    <p:restoredTop sz="90373" autoAdjust="0"/>
  </p:normalViewPr>
  <p:slideViewPr>
    <p:cSldViewPr snapToGrid="0">
      <p:cViewPr varScale="1">
        <p:scale>
          <a:sx n="70" d="100"/>
          <a:sy n="70" d="100"/>
        </p:scale>
        <p:origin x="1818" y="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D33006-993C-46CE-BE81-A42F2D8A6269}" type="datetimeFigureOut">
              <a:rPr lang="en-US" smtClean="0"/>
              <a:t>9/29/2015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049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16425"/>
            <a:ext cx="5486400" cy="418306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2971800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829675"/>
            <a:ext cx="2971800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72CD79-D36A-4E01-AE1C-064887FE9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2722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6.1.1.1 Securing LAN Elements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6.1.3.1 Securing Email and Web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6.1.3.2 Cisco Email Security Appliance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6.1.3.3 Cisco Web Security</a:t>
            </a:r>
            <a:r>
              <a:rPr lang="en-US" baseline="0" dirty="0" smtClean="0"/>
              <a:t> Appliance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6.1.4.1 Cisco Network Admission Control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6.1.4.2 Cisco NAC Functions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6.1.4.3 Cisco NAC Components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6.1.4.4 Network Access for Guests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6.1.4.5 Cisco NAC Profiler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6.2.1.1 Describe</a:t>
            </a:r>
            <a:r>
              <a:rPr lang="en-US" baseline="0" dirty="0" smtClean="0"/>
              <a:t> Layer 2 Vulnerabilities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6.2.1.2 Switch Attack Categories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6.1.1.2 Traditional</a:t>
            </a:r>
            <a:r>
              <a:rPr lang="en-US" baseline="0" dirty="0" smtClean="0"/>
              <a:t> Endpoint Security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6.2.2.1 Basic Switch Operation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6.2.2.2 CAM Table Operation 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6.2.2.3 CAM Table Attack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6.2.2.3 CAM Table Attack (Cont.)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6.2.2.4 CAM</a:t>
            </a:r>
            <a:r>
              <a:rPr lang="en-US" baseline="0" dirty="0" smtClean="0"/>
              <a:t> </a:t>
            </a:r>
            <a:r>
              <a:rPr lang="en-US" dirty="0" smtClean="0"/>
              <a:t>Attack Tools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6.2.3.1</a:t>
            </a:r>
            <a:r>
              <a:rPr lang="en-US" baseline="0" dirty="0" smtClean="0"/>
              <a:t> Countermeasure for CAM Table Attacks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6.2.3.2</a:t>
            </a:r>
            <a:r>
              <a:rPr lang="en-US" baseline="0" dirty="0" smtClean="0"/>
              <a:t> Port Security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6.2.3.3</a:t>
            </a:r>
            <a:r>
              <a:rPr lang="en-US" baseline="0" dirty="0" smtClean="0"/>
              <a:t> Enabling Port Security Options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6.2.3.4</a:t>
            </a:r>
            <a:r>
              <a:rPr lang="en-US" baseline="0" dirty="0" smtClean="0"/>
              <a:t> Port Security Violations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6.2.3.5</a:t>
            </a:r>
            <a:r>
              <a:rPr lang="en-US" baseline="0" dirty="0" smtClean="0"/>
              <a:t> Port Security Aging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6.1.1.3 The Borderless Network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6.2.3.6</a:t>
            </a:r>
            <a:r>
              <a:rPr lang="en-US" baseline="0" dirty="0" smtClean="0"/>
              <a:t> Port Security with IP Phones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6.2.3.7</a:t>
            </a:r>
            <a:r>
              <a:rPr lang="en-US" baseline="0" dirty="0" smtClean="0"/>
              <a:t> SNMP MAC Address Notification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6.2.4.1</a:t>
            </a:r>
            <a:r>
              <a:rPr lang="en-US" baseline="0" dirty="0" smtClean="0"/>
              <a:t> VLAN Hopping Attacks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6.2.4.2</a:t>
            </a:r>
            <a:r>
              <a:rPr lang="en-US" baseline="0" dirty="0" smtClean="0"/>
              <a:t> VLAN Double-Tagging Attack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6.2.4.3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71269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6.2.4.4 PVLAN Edge Feature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6.2.4.5 Verifying Protected</a:t>
            </a:r>
            <a:r>
              <a:rPr lang="en-US" baseline="0" dirty="0" smtClean="0"/>
              <a:t> Ports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6.2.4.6 Private VLANs</a:t>
            </a:r>
          </a:p>
          <a:p>
            <a:r>
              <a:rPr lang="en-US" dirty="0" smtClean="0"/>
              <a:t>6.2.4.7 Video Demonstration – Private VLAN tutorial and demonstration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6.2.5.1 DHCP Spoofing</a:t>
            </a:r>
            <a:r>
              <a:rPr lang="en-US" baseline="0" dirty="0" smtClean="0"/>
              <a:t> Attack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6.2.5.2 DHCP Starvation </a:t>
            </a:r>
            <a:r>
              <a:rPr lang="en-US" baseline="0" dirty="0" smtClean="0"/>
              <a:t>Attack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6.1.1.4 Securing Endpoints in the Borderless Network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6.2.5.2 DHCP Starvation </a:t>
            </a:r>
            <a:r>
              <a:rPr lang="en-US" baseline="0" dirty="0" smtClean="0"/>
              <a:t>Attack (Cont.)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1.2.3.3 Trojan Horses</a:t>
            </a:r>
          </a:p>
          <a:p>
            <a:r>
              <a:rPr lang="en-US" dirty="0" smtClean="0"/>
              <a:t>1.2.3.4 Trojan Horse Classification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6.2.5.4 Configuring DHCP Snooping</a:t>
            </a:r>
          </a:p>
          <a:p>
            <a:r>
              <a:rPr lang="en-US" dirty="0" smtClean="0"/>
              <a:t>6.2.5.5 Configuring DHCP Snooping 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6.2.5.5 Configuring DHCP Snooping Example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35459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6.2.5.5 Configuring DHCP Snooping Example (Cont.)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35459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6.2.6.1 </a:t>
            </a:r>
            <a:r>
              <a:rPr lang="en-US" sz="1200" dirty="0" smtClean="0"/>
              <a:t>ARP Spoofing and ARP Poisoning Attack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6.2.6.2 Mitigating</a:t>
            </a:r>
            <a:r>
              <a:rPr lang="en-US" baseline="0" dirty="0" smtClean="0"/>
              <a:t> ARP Attacks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6.2.6.4 </a:t>
            </a:r>
            <a:r>
              <a:rPr lang="en-US" sz="1200" dirty="0" smtClean="0"/>
              <a:t>Configuring Dynamic ARP Inspection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6.2.6.5 </a:t>
            </a:r>
            <a:r>
              <a:rPr lang="en-US" sz="1200" dirty="0" smtClean="0"/>
              <a:t>Configuring Dynamic ARP Inspection Example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6.2.6.4 Configuring Dynamic</a:t>
            </a:r>
            <a:r>
              <a:rPr lang="en-US" baseline="0" dirty="0" smtClean="0"/>
              <a:t> ARP Inspection Example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35459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6.2.6.4 Configuring Dynamic</a:t>
            </a:r>
            <a:r>
              <a:rPr lang="en-US" baseline="0" dirty="0" smtClean="0"/>
              <a:t> ARP Inspection Example (Cont.)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3545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6.1.1.5 Modern Endpoint Security Solutions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12025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6.2.7.1 </a:t>
            </a:r>
            <a:r>
              <a:rPr lang="en-US" sz="1200" dirty="0" smtClean="0"/>
              <a:t>Address Spoofing Attack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6.2.7.2 </a:t>
            </a:r>
            <a:r>
              <a:rPr lang="en-US" sz="1200" dirty="0" smtClean="0"/>
              <a:t>Mitigating Address Spoofing Attacks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6.2.7.3 </a:t>
            </a:r>
            <a:r>
              <a:rPr lang="en-US" sz="1200" dirty="0" smtClean="0"/>
              <a:t>Configuring IP Source Guard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12025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6.2.8.1 </a:t>
            </a:r>
            <a:r>
              <a:rPr lang="en-US" sz="1200" dirty="0" smtClean="0"/>
              <a:t>Introduction to the Spanning Tree Protocol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smtClean="0"/>
              <a:t>6.2.8.2 Various Implementations of STP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smtClean="0"/>
              <a:t>6.2.8.3 STP Port Roles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smtClean="0"/>
              <a:t>6.2.8.4 STP Root Bridge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smtClean="0"/>
              <a:t>6.2.8.5 STP Path Cost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6.1.1.6 Hardware and Software Encryption of Local Data</a:t>
            </a:r>
          </a:p>
          <a:p>
            <a:r>
              <a:rPr lang="en-US" dirty="0" smtClean="0"/>
              <a:t>6.1.1.7 Activity – Identify Endpoint Security Terminology</a:t>
            </a:r>
            <a:r>
              <a:rPr lang="en-US" baseline="0" dirty="0" smtClean="0"/>
              <a:t> (DND)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smtClean="0"/>
              <a:t>6.2.8.6 802.1D BPDU Frame Format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smtClean="0"/>
              <a:t>6.2.8.7 BPDU Propagation and Process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smtClean="0"/>
              <a:t>6.2.8.8 Extended System ID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smtClean="0"/>
              <a:t>6.2.8.9 Select the Root Bridge</a:t>
            </a:r>
          </a:p>
          <a:p>
            <a:r>
              <a:rPr lang="en-US" sz="1200" dirty="0" smtClean="0"/>
              <a:t>6.2.8.10 Activity – Identify the 802.1D RSTP Port Roles</a:t>
            </a:r>
          </a:p>
          <a:p>
            <a:r>
              <a:rPr lang="en-US" sz="1200" dirty="0" smtClean="0"/>
              <a:t>6.2.8.11 Activity – Troubleshoot STP Configuration Issues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6.2.8.12 Video Demonstration – Observing Spanning Tree Protocol Operation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6.2.9.1 </a:t>
            </a:r>
            <a:r>
              <a:rPr lang="en-US" sz="1200" dirty="0" smtClean="0"/>
              <a:t>STP Manipulation Attacks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6.2.9.2</a:t>
            </a:r>
            <a:r>
              <a:rPr lang="en-US" baseline="0" dirty="0" smtClean="0"/>
              <a:t> Mitigating STP Attacks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6.2.9.3</a:t>
            </a:r>
            <a:r>
              <a:rPr lang="en-US" baseline="0" dirty="0" smtClean="0"/>
              <a:t> Configuring </a:t>
            </a:r>
            <a:r>
              <a:rPr lang="en-US" baseline="0" dirty="0" err="1" smtClean="0"/>
              <a:t>PortFast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6.2.9.4</a:t>
            </a:r>
            <a:r>
              <a:rPr lang="en-US" baseline="0" dirty="0" smtClean="0"/>
              <a:t> Configuring BPDU Guard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6.2.9.5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768169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6.2.9.5</a:t>
            </a:r>
            <a:r>
              <a:rPr lang="en-US" baseline="0" dirty="0" smtClean="0"/>
              <a:t> Configuring Loop Guard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6.1.2.1 Advanced Malware Protection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6.3.1.1 Packet Tracer – Layer 2 Security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6.3.1.2 Packet Tracer – Layer 2 VLAN Security</a:t>
            </a:r>
          </a:p>
          <a:p>
            <a:r>
              <a:rPr lang="en-US" dirty="0" smtClean="0"/>
              <a:t>6.3.1.3 Lab – Securing Layer </a:t>
            </a:r>
            <a:r>
              <a:rPr lang="en-US" smtClean="0"/>
              <a:t>2 Switches</a:t>
            </a:r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6.3.1.4 Summary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918195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smtClean="0"/>
              <a:t>https://www.netacad.com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6.1.2.2 AMP and Managed Threat Defense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6.1.2.3 AMP for Endpoints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6383" y="4464066"/>
            <a:ext cx="3657600" cy="384721"/>
          </a:xfrm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ct val="95000"/>
              </a:lnSpc>
              <a:spcBef>
                <a:spcPct val="20000"/>
              </a:spcBef>
              <a:spcAft>
                <a:spcPts val="0"/>
              </a:spcAft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ct val="20000"/>
              </a:spcBef>
              <a:spcAft>
                <a:spcPts val="0"/>
              </a:spcAft>
              <a:buClr>
                <a:srgbClr val="92D050"/>
              </a:buClr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Speaker Name</a:t>
            </a:r>
          </a:p>
        </p:txBody>
      </p:sp>
      <p:sp>
        <p:nvSpPr>
          <p:cNvPr id="50" name="Title 1"/>
          <p:cNvSpPr>
            <a:spLocks noGrp="1"/>
          </p:cNvSpPr>
          <p:nvPr>
            <p:ph type="ctrTitle" hasCustomPrompt="1"/>
          </p:nvPr>
        </p:nvSpPr>
        <p:spPr>
          <a:xfrm>
            <a:off x="221393" y="1248229"/>
            <a:ext cx="8112125" cy="2907239"/>
          </a:xfrm>
        </p:spPr>
        <p:txBody>
          <a:bodyPr/>
          <a:lstStyle>
            <a:lvl1pPr algn="l" defTabSz="914400" rtl="0" eaLnBrk="1" latinLnBrk="0" hangingPunct="1">
              <a:lnSpc>
                <a:spcPts val="6200"/>
              </a:lnSpc>
              <a:spcBef>
                <a:spcPct val="0"/>
              </a:spcBef>
              <a:buNone/>
              <a:defRPr lang="en-US" sz="5400" b="0" kern="1200" dirty="0">
                <a:solidFill>
                  <a:schemeClr val="bg1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dirty="0" smtClean="0"/>
              <a:t>Presentation Title Goes Here</a:t>
            </a:r>
            <a:endParaRPr lang="en-US" dirty="0"/>
          </a:p>
        </p:txBody>
      </p:sp>
      <p:pic>
        <p:nvPicPr>
          <p:cNvPr id="44" name="Picture 2"/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12068" y="330200"/>
            <a:ext cx="2889136" cy="4803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6383" y="4862154"/>
            <a:ext cx="3657600" cy="355482"/>
          </a:xfrm>
        </p:spPr>
        <p:txBody>
          <a:bodyPr wrap="square">
            <a:spAutoFit/>
          </a:bodyPr>
          <a:lstStyle>
            <a:lvl1pPr marL="0" indent="0"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Speaker Title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236382" y="5231003"/>
            <a:ext cx="3657600" cy="297004"/>
          </a:xfrm>
        </p:spPr>
        <p:txBody>
          <a:bodyPr>
            <a:spAutoFit/>
          </a:bodyPr>
          <a:lstStyle>
            <a:lvl1pPr marL="0" indent="0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Date</a:t>
            </a:r>
            <a:endParaRPr lang="en-US" dirty="0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with pull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39713" y="1339745"/>
            <a:ext cx="4103687" cy="4965700"/>
          </a:xfrm>
        </p:spPr>
        <p:txBody>
          <a:bodyPr/>
          <a:lstStyle>
            <a:lvl1pPr>
              <a:lnSpc>
                <a:spcPct val="95000"/>
              </a:lnSpc>
              <a:spcBef>
                <a:spcPts val="1480"/>
              </a:spcBef>
              <a:defRPr sz="2200">
                <a:solidFill>
                  <a:srgbClr val="435153"/>
                </a:solidFill>
                <a:latin typeface="+mj-lt"/>
              </a:defRPr>
            </a:lvl1pPr>
            <a:lvl2pPr>
              <a:lnSpc>
                <a:spcPct val="95000"/>
              </a:lnSpc>
              <a:spcBef>
                <a:spcPts val="600"/>
              </a:spcBef>
              <a:defRPr>
                <a:solidFill>
                  <a:srgbClr val="435153"/>
                </a:solidFill>
                <a:latin typeface="+mj-lt"/>
              </a:defRPr>
            </a:lvl2pPr>
            <a:lvl3pPr>
              <a:defRPr>
                <a:solidFill>
                  <a:srgbClr val="435153"/>
                </a:solidFill>
                <a:latin typeface="+mj-lt"/>
              </a:defRPr>
            </a:lvl3pPr>
            <a:lvl4pPr>
              <a:defRPr>
                <a:solidFill>
                  <a:srgbClr val="435153"/>
                </a:solidFill>
                <a:latin typeface="+mj-lt"/>
              </a:defRPr>
            </a:lvl4pPr>
            <a:lvl5pPr>
              <a:defRPr>
                <a:solidFill>
                  <a:srgbClr val="435153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6" name="Title 15"/>
          <p:cNvSpPr>
            <a:spLocks noGrp="1"/>
          </p:cNvSpPr>
          <p:nvPr>
            <p:ph type="title"/>
          </p:nvPr>
        </p:nvSpPr>
        <p:spPr>
          <a:xfrm>
            <a:off x="229702" y="432215"/>
            <a:ext cx="8588861" cy="8382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" name="Rounded Rectangle 9"/>
          <p:cNvSpPr/>
          <p:nvPr userDrawn="1"/>
        </p:nvSpPr>
        <p:spPr>
          <a:xfrm>
            <a:off x="4984231" y="1416140"/>
            <a:ext cx="3759720" cy="4599033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chemeClr val="tx1">
                  <a:lumMod val="20000"/>
                  <a:lumOff val="80000"/>
                </a:schemeClr>
              </a:gs>
              <a:gs pos="47000">
                <a:schemeClr val="bg1"/>
              </a:gs>
              <a:gs pos="100000">
                <a:srgbClr val="EDDFF5"/>
              </a:gs>
            </a:gsLst>
            <a:lin ang="2700000" scaled="1"/>
            <a:tileRect/>
          </a:gradFill>
          <a:ln>
            <a:noFill/>
          </a:ln>
          <a:effectLst>
            <a:outerShdw blurRad="1143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5221224" y="1747683"/>
            <a:ext cx="3236976" cy="1900292"/>
          </a:xfrm>
        </p:spPr>
        <p:txBody>
          <a:bodyPr/>
          <a:lstStyle>
            <a:lvl1pPr marL="114300" indent="-114300">
              <a:buFontTx/>
              <a:buNone/>
              <a:defRPr sz="2000"/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7" name="Text Placeholder 21"/>
          <p:cNvSpPr>
            <a:spLocks noGrp="1"/>
          </p:cNvSpPr>
          <p:nvPr>
            <p:ph type="body" sz="quarter" idx="16"/>
          </p:nvPr>
        </p:nvSpPr>
        <p:spPr>
          <a:xfrm>
            <a:off x="5310124" y="4876800"/>
            <a:ext cx="3044497" cy="326243"/>
          </a:xfrm>
        </p:spPr>
        <p:txBody>
          <a:bodyPr wrap="square">
            <a:spAutoFit/>
          </a:bodyPr>
          <a:lstStyle>
            <a:lvl1pPr marL="0" indent="0">
              <a:buFontTx/>
              <a:buNone/>
              <a:defRPr sz="16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9" name="Straight Connector 18"/>
          <p:cNvCxnSpPr/>
          <p:nvPr userDrawn="1"/>
        </p:nvCxnSpPr>
        <p:spPr>
          <a:xfrm flipH="1">
            <a:off x="4990141" y="1335313"/>
            <a:ext cx="1" cy="4760687"/>
          </a:xfrm>
          <a:prstGeom prst="line">
            <a:avLst/>
          </a:prstGeom>
          <a:ln w="76200" cap="rnd">
            <a:gradFill>
              <a:gsLst>
                <a:gs pos="0">
                  <a:schemeClr val="tx1"/>
                </a:gs>
                <a:gs pos="50000">
                  <a:schemeClr val="accent4"/>
                </a:gs>
                <a:gs pos="100000">
                  <a:schemeClr val="tx2"/>
                </a:gs>
              </a:gsLst>
              <a:lin ang="12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332592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_2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9702" y="301752"/>
            <a:ext cx="4123944" cy="838200"/>
          </a:xfrm>
        </p:spPr>
        <p:txBody>
          <a:bodyPr vert="horz" lIns="82296" tIns="45720" rIns="82296" bIns="45720" rtlCol="0" anchor="t" anchorCtr="0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kumimoji="0" lang="en-US" sz="3600" b="0" i="0" u="none" strike="noStrike" kern="1200" cap="none" spc="0" normalizeH="0" baseline="0" dirty="0">
                <a:ln>
                  <a:noFill/>
                </a:ln>
                <a:gradFill flip="none" rotWithShape="1">
                  <a:gsLst>
                    <a:gs pos="16000">
                      <a:schemeClr val="tx2"/>
                    </a:gs>
                    <a:gs pos="100000">
                      <a:srgbClr val="28A7DF"/>
                    </a:gs>
                  </a:gsLst>
                  <a:lin ang="1800000" scaled="0"/>
                  <a:tileRect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dirty="0" smtClean="0"/>
              <a:t>Two Column</a:t>
            </a:r>
            <a:br>
              <a:rPr lang="en-US" dirty="0" smtClean="0"/>
            </a:br>
            <a:r>
              <a:rPr lang="en-US" dirty="0" smtClean="0"/>
              <a:t>Title Left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219455" y="1600200"/>
            <a:ext cx="4142232" cy="4526280"/>
          </a:xfrm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  <a:latin typeface="+mj-lt"/>
              </a:defRPr>
            </a:lvl1pPr>
            <a:lvl2pPr marL="406400" indent="0">
              <a:buClr>
                <a:schemeClr val="accent5"/>
              </a:buClr>
              <a:buFontTx/>
              <a:buNone/>
              <a:tabLst/>
              <a:defRPr>
                <a:solidFill>
                  <a:schemeClr val="tx2"/>
                </a:solidFill>
                <a:latin typeface="+mj-lt"/>
              </a:defRPr>
            </a:lvl2pPr>
          </a:lstStyle>
          <a:p>
            <a:pPr lvl="0"/>
            <a:r>
              <a:rPr lang="en-US" dirty="0" smtClean="0"/>
              <a:t>Body copy uses sentence capital letters only, size 20, left aligned</a:t>
            </a:r>
          </a:p>
          <a:p>
            <a:pPr lvl="1"/>
            <a:r>
              <a:rPr lang="en-US" dirty="0" smtClean="0"/>
              <a:t>Sub-bullets are size 18 </a:t>
            </a:r>
            <a:br>
              <a:rPr lang="en-US" dirty="0" smtClean="0"/>
            </a:br>
            <a:r>
              <a:rPr lang="en-US" dirty="0" smtClean="0"/>
              <a:t>and indented</a:t>
            </a:r>
          </a:p>
          <a:p>
            <a:pPr lvl="1"/>
            <a:r>
              <a:rPr lang="en-US" dirty="0" smtClean="0"/>
              <a:t>Hyperlink: www.cisco.com </a:t>
            </a:r>
          </a:p>
          <a:p>
            <a:pPr lvl="0"/>
            <a:r>
              <a:rPr lang="en-US" dirty="0" smtClean="0"/>
              <a:t>Use Cisco highlight color, bold, or both when emphasizing words, </a:t>
            </a:r>
            <a:br>
              <a:rPr lang="en-US" dirty="0" smtClean="0"/>
            </a:br>
            <a:r>
              <a:rPr lang="en-US" dirty="0" smtClean="0"/>
              <a:t>do not italicize; use yellow on the </a:t>
            </a:r>
            <a:br>
              <a:rPr lang="en-US" dirty="0" smtClean="0"/>
            </a:br>
            <a:r>
              <a:rPr lang="en-US" dirty="0" smtClean="0"/>
              <a:t>black template and red for the white template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2" hasCustomPrompt="1"/>
          </p:nvPr>
        </p:nvSpPr>
        <p:spPr>
          <a:xfrm>
            <a:off x="4818888" y="1600200"/>
            <a:ext cx="4005072" cy="4526280"/>
          </a:xfrm>
        </p:spPr>
        <p:txBody>
          <a:bodyPr/>
          <a:lstStyle>
            <a:lvl1pPr marL="0" indent="0">
              <a:buFontTx/>
              <a:buNone/>
              <a:defRPr>
                <a:solidFill>
                  <a:schemeClr val="tx1"/>
                </a:solidFill>
                <a:latin typeface="+mj-lt"/>
              </a:defRPr>
            </a:lvl1pPr>
            <a:lvl2pPr marL="406400" indent="0">
              <a:buClr>
                <a:schemeClr val="accent1">
                  <a:lumMod val="40000"/>
                  <a:lumOff val="60000"/>
                </a:schemeClr>
              </a:buClr>
              <a:buFont typeface="Arial" pitchFamily="34" charset="0"/>
              <a:buNone/>
              <a:defRPr>
                <a:solidFill>
                  <a:schemeClr val="tx1"/>
                </a:solidFill>
                <a:latin typeface="+mj-lt"/>
              </a:defRPr>
            </a:lvl2pPr>
          </a:lstStyle>
          <a:p>
            <a:pPr lvl="0"/>
            <a:r>
              <a:rPr lang="en-US" dirty="0" smtClean="0"/>
              <a:t>Body copy uses sentence capital letters only, size 20, left aligned</a:t>
            </a:r>
          </a:p>
          <a:p>
            <a:pPr lvl="1"/>
            <a:r>
              <a:rPr lang="en-US" dirty="0" smtClean="0"/>
              <a:t>Sub-bullets are size 18 </a:t>
            </a:r>
            <a:br>
              <a:rPr lang="en-US" dirty="0" smtClean="0"/>
            </a:br>
            <a:r>
              <a:rPr lang="en-US" dirty="0" smtClean="0"/>
              <a:t>and indented</a:t>
            </a:r>
          </a:p>
          <a:p>
            <a:pPr lvl="1"/>
            <a:r>
              <a:rPr lang="en-US" dirty="0" smtClean="0"/>
              <a:t>Hyperlink: www.cisco.com </a:t>
            </a:r>
          </a:p>
          <a:p>
            <a:pPr lvl="0"/>
            <a:r>
              <a:rPr lang="en-US" dirty="0" smtClean="0"/>
              <a:t>Use Cisco highlight color, bold, or both when emphasizing words, do not italicize; use yellow on the black template and red for the white template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4818887" y="301752"/>
            <a:ext cx="3951308" cy="83820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16000">
                      <a:schemeClr val="tx2"/>
                    </a:gs>
                    <a:gs pos="100000">
                      <a:srgbClr val="28A7DF"/>
                    </a:gs>
                  </a:gsLst>
                  <a:lin ang="1800000" scaled="0"/>
                  <a:tileRect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 smtClean="0">
                <a:ln>
                  <a:noFill/>
                </a:ln>
                <a:gradFill flip="none" rotWithShape="1">
                  <a:gsLst>
                    <a:gs pos="16000">
                      <a:schemeClr val="tx2"/>
                    </a:gs>
                    <a:gs pos="100000">
                      <a:srgbClr val="28A7DF"/>
                    </a:gs>
                  </a:gsLst>
                  <a:lin ang="1800000" scaled="0"/>
                  <a:tileRect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rPr>
              <a:t>Two Column</a:t>
            </a:r>
            <a:br>
              <a:rPr kumimoji="0" lang="en-US" sz="3600" b="0" i="0" u="none" strike="noStrike" kern="1200" cap="none" spc="0" normalizeH="0" baseline="0" noProof="0" dirty="0" smtClean="0">
                <a:ln>
                  <a:noFill/>
                </a:ln>
                <a:gradFill flip="none" rotWithShape="1">
                  <a:gsLst>
                    <a:gs pos="16000">
                      <a:schemeClr val="tx2"/>
                    </a:gs>
                    <a:gs pos="100000">
                      <a:srgbClr val="28A7DF"/>
                    </a:gs>
                  </a:gsLst>
                  <a:lin ang="1800000" scaled="0"/>
                  <a:tileRect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rPr>
            </a:br>
            <a:r>
              <a:rPr kumimoji="0" lang="en-US" sz="3600" b="0" i="0" u="none" strike="noStrike" kern="1200" cap="none" spc="0" normalizeH="0" baseline="0" noProof="0" dirty="0" smtClean="0">
                <a:ln>
                  <a:noFill/>
                </a:ln>
                <a:gradFill flip="none" rotWithShape="1">
                  <a:gsLst>
                    <a:gs pos="16000">
                      <a:schemeClr val="tx2"/>
                    </a:gs>
                    <a:gs pos="100000">
                      <a:srgbClr val="28A7DF"/>
                    </a:gs>
                  </a:gsLst>
                  <a:lin ang="1800000" scaled="0"/>
                  <a:tileRect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rPr>
              <a:t>Title Right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16000">
                    <a:schemeClr val="tx2"/>
                  </a:gs>
                  <a:gs pos="100000">
                    <a:srgbClr val="28A7DF"/>
                  </a:gs>
                </a:gsLst>
                <a:lin ang="1800000" scaled="0"/>
                <a:tileRect/>
              </a:gradFill>
              <a:effectLst/>
              <a:uLnTx/>
              <a:uFillTx/>
              <a:latin typeface="+mj-lt"/>
              <a:ea typeface="+mj-ea"/>
              <a:cs typeface="Arial" pitchFamily="34" charset="0"/>
            </a:endParaRPr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4486587" y="777667"/>
            <a:ext cx="0" cy="5287676"/>
          </a:xfrm>
          <a:prstGeom prst="line">
            <a:avLst/>
          </a:prstGeom>
          <a:ln w="76200" cap="rnd">
            <a:gradFill>
              <a:gsLst>
                <a:gs pos="0">
                  <a:schemeClr val="tx1"/>
                </a:gs>
                <a:gs pos="50000">
                  <a:schemeClr val="accent4"/>
                </a:gs>
                <a:gs pos="100000">
                  <a:schemeClr val="tx2"/>
                </a:gs>
              </a:gsLst>
              <a:lin ang="12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_3-Column Layout No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244475" y="1866900"/>
            <a:ext cx="2622550" cy="4391025"/>
          </a:xfrm>
        </p:spPr>
        <p:txBody>
          <a:bodyPr/>
          <a:lstStyle>
            <a:lvl1pPr algn="l" defTabSz="914400" rtl="0" eaLnBrk="1" latinLnBrk="0" hangingPunct="1">
              <a:lnSpc>
                <a:spcPct val="95000"/>
              </a:lnSpc>
              <a:defRPr lang="en-US" sz="20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algn="l" defTabSz="914400" rtl="0" eaLnBrk="1" latinLnBrk="0" hangingPunct="1">
              <a:lnSpc>
                <a:spcPct val="95000"/>
              </a:lnSpc>
              <a:defRPr lang="en-US" sz="1600" kern="1200" dirty="0" smtClean="0">
                <a:solidFill>
                  <a:srgbClr val="435153"/>
                </a:solidFill>
                <a:latin typeface="+mj-lt"/>
                <a:ea typeface="+mn-ea"/>
                <a:cs typeface="Arial" pitchFamily="34" charset="0"/>
              </a:defRPr>
            </a:lvl2pPr>
            <a:lvl3pPr marL="569912" indent="0" algn="l" defTabSz="914400" rtl="0" eaLnBrk="1" latinLnBrk="0" hangingPunct="1">
              <a:lnSpc>
                <a:spcPct val="95000"/>
              </a:lnSpc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Arial" pitchFamily="34" charset="0"/>
              </a:defRPr>
            </a:lvl3pPr>
            <a:lvl4pPr algn="l" defTabSz="914400" rtl="0" eaLnBrk="1" latinLnBrk="0" hangingPunct="1">
              <a:lnSpc>
                <a:spcPct val="95000"/>
              </a:lnSpc>
              <a:defRPr lang="en-US" sz="1200" kern="1200" dirty="0" smtClean="0">
                <a:solidFill>
                  <a:srgbClr val="435153"/>
                </a:solidFill>
                <a:latin typeface="+mj-lt"/>
                <a:ea typeface="+mn-ea"/>
                <a:cs typeface="Arial" pitchFamily="34" charset="0"/>
              </a:defRPr>
            </a:lvl4pPr>
            <a:lvl5pPr algn="l" defTabSz="914400" rtl="0" eaLnBrk="1" latinLnBrk="0" hangingPunct="1">
              <a:lnSpc>
                <a:spcPct val="95000"/>
              </a:lnSpc>
              <a:defRPr lang="en-US" sz="1200" kern="1200" dirty="0">
                <a:solidFill>
                  <a:srgbClr val="435153"/>
                </a:solidFill>
                <a:latin typeface="+mj-lt"/>
                <a:ea typeface="+mn-ea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5"/>
          </p:nvPr>
        </p:nvSpPr>
        <p:spPr>
          <a:xfrm>
            <a:off x="3292474" y="1866900"/>
            <a:ext cx="2593975" cy="4362450"/>
          </a:xfrm>
        </p:spPr>
        <p:txBody>
          <a:bodyPr/>
          <a:lstStyle>
            <a:lvl1pPr algn="l" defTabSz="914400" rtl="0" eaLnBrk="1" latinLnBrk="0" hangingPunct="1">
              <a:lnSpc>
                <a:spcPct val="95000"/>
              </a:lnSpc>
              <a:defRPr lang="en-US" sz="20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algn="l" defTabSz="914400" rtl="0" eaLnBrk="1" latinLnBrk="0" hangingPunct="1">
              <a:lnSpc>
                <a:spcPct val="95000"/>
              </a:lnSpc>
              <a:defRPr lang="en-US" sz="1600" kern="1200" dirty="0" smtClean="0">
                <a:solidFill>
                  <a:srgbClr val="435153"/>
                </a:solidFill>
                <a:latin typeface="+mj-lt"/>
                <a:ea typeface="+mn-ea"/>
                <a:cs typeface="Arial" pitchFamily="34" charset="0"/>
              </a:defRPr>
            </a:lvl2pPr>
            <a:lvl3pPr marL="569912" indent="0" algn="l" defTabSz="914400" rtl="0" eaLnBrk="1" latinLnBrk="0" hangingPunct="1">
              <a:lnSpc>
                <a:spcPct val="95000"/>
              </a:lnSpc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Arial" pitchFamily="34" charset="0"/>
              </a:defRPr>
            </a:lvl3pPr>
            <a:lvl4pPr algn="l" defTabSz="914400" rtl="0" eaLnBrk="1" latinLnBrk="0" hangingPunct="1">
              <a:lnSpc>
                <a:spcPct val="95000"/>
              </a:lnSpc>
              <a:defRPr lang="en-US" sz="1200" kern="1200" dirty="0" smtClean="0">
                <a:solidFill>
                  <a:srgbClr val="435153"/>
                </a:solidFill>
                <a:latin typeface="+mj-lt"/>
                <a:ea typeface="+mn-ea"/>
                <a:cs typeface="Arial" pitchFamily="34" charset="0"/>
              </a:defRPr>
            </a:lvl4pPr>
            <a:lvl5pPr algn="l" defTabSz="914400" rtl="0" eaLnBrk="1" latinLnBrk="0" hangingPunct="1">
              <a:lnSpc>
                <a:spcPct val="95000"/>
              </a:lnSpc>
              <a:defRPr lang="en-US" sz="1200" kern="1200" dirty="0">
                <a:solidFill>
                  <a:srgbClr val="435153"/>
                </a:solidFill>
                <a:latin typeface="+mj-lt"/>
                <a:ea typeface="+mn-ea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16"/>
          </p:nvPr>
        </p:nvSpPr>
        <p:spPr>
          <a:xfrm>
            <a:off x="6275388" y="1866900"/>
            <a:ext cx="2633662" cy="4333875"/>
          </a:xfrm>
        </p:spPr>
        <p:txBody>
          <a:bodyPr/>
          <a:lstStyle>
            <a:lvl1pPr algn="l" defTabSz="914400" rtl="0" eaLnBrk="1" latinLnBrk="0" hangingPunct="1">
              <a:lnSpc>
                <a:spcPct val="95000"/>
              </a:lnSpc>
              <a:defRPr lang="en-US" sz="20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algn="l" defTabSz="914400" rtl="0" eaLnBrk="1" latinLnBrk="0" hangingPunct="1">
              <a:lnSpc>
                <a:spcPct val="95000"/>
              </a:lnSpc>
              <a:defRPr lang="en-US" sz="1600" kern="1200" dirty="0" smtClean="0">
                <a:solidFill>
                  <a:srgbClr val="435153"/>
                </a:solidFill>
                <a:latin typeface="+mj-lt"/>
                <a:ea typeface="+mn-ea"/>
                <a:cs typeface="Arial" pitchFamily="34" charset="0"/>
              </a:defRPr>
            </a:lvl2pPr>
            <a:lvl3pPr marL="569912" indent="0" algn="l" defTabSz="914400" rtl="0" eaLnBrk="1" latinLnBrk="0" hangingPunct="1">
              <a:lnSpc>
                <a:spcPct val="95000"/>
              </a:lnSpc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Arial" pitchFamily="34" charset="0"/>
              </a:defRPr>
            </a:lvl3pPr>
            <a:lvl4pPr algn="l" defTabSz="914400" rtl="0" eaLnBrk="1" latinLnBrk="0" hangingPunct="1">
              <a:lnSpc>
                <a:spcPct val="95000"/>
              </a:lnSpc>
              <a:defRPr lang="en-US" sz="1200" kern="1200" dirty="0" smtClean="0">
                <a:solidFill>
                  <a:srgbClr val="435153"/>
                </a:solidFill>
                <a:latin typeface="+mj-lt"/>
                <a:ea typeface="+mn-ea"/>
                <a:cs typeface="Arial" pitchFamily="34" charset="0"/>
              </a:defRPr>
            </a:lvl4pPr>
            <a:lvl5pPr algn="l" defTabSz="914400" rtl="0" eaLnBrk="1" latinLnBrk="0" hangingPunct="1">
              <a:lnSpc>
                <a:spcPct val="95000"/>
              </a:lnSpc>
              <a:defRPr lang="en-US" sz="1200" kern="1200" dirty="0">
                <a:solidFill>
                  <a:srgbClr val="435153"/>
                </a:solidFill>
                <a:latin typeface="+mj-lt"/>
                <a:ea typeface="+mn-ea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1" name="Text Placeholder 20"/>
          <p:cNvSpPr>
            <a:spLocks noGrp="1" noChangeAspect="1"/>
          </p:cNvSpPr>
          <p:nvPr>
            <p:ph type="body" sz="quarter" idx="17"/>
          </p:nvPr>
        </p:nvSpPr>
        <p:spPr>
          <a:xfrm>
            <a:off x="219456" y="319099"/>
            <a:ext cx="2670048" cy="1200329"/>
          </a:xfrm>
        </p:spPr>
        <p:txBody>
          <a:bodyPr anchor="b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000" b="0" i="0" u="none" strike="noStrike" kern="1200" cap="none" spc="0" normalizeH="0" baseline="0" dirty="0" smtClean="0">
                <a:ln>
                  <a:noFill/>
                </a:ln>
                <a:gradFill flip="none" rotWithShape="1">
                  <a:gsLst>
                    <a:gs pos="16000">
                      <a:schemeClr val="tx2"/>
                    </a:gs>
                    <a:gs pos="100000">
                      <a:srgbClr val="28A7DF"/>
                    </a:gs>
                  </a:gsLst>
                  <a:lin ang="1800000" scaled="0"/>
                  <a:tileRect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Click to edit Master text styles</a:t>
            </a:r>
          </a:p>
        </p:txBody>
      </p:sp>
      <p:sp>
        <p:nvSpPr>
          <p:cNvPr id="22" name="Text Placeholder 20"/>
          <p:cNvSpPr>
            <a:spLocks noGrp="1"/>
          </p:cNvSpPr>
          <p:nvPr>
            <p:ph type="body" sz="quarter" idx="18"/>
          </p:nvPr>
        </p:nvSpPr>
        <p:spPr>
          <a:xfrm>
            <a:off x="3255264" y="319099"/>
            <a:ext cx="2670048" cy="1200329"/>
          </a:xfrm>
        </p:spPr>
        <p:txBody>
          <a:bodyPr anchor="b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000" b="0" i="0" u="none" strike="noStrike" kern="1200" cap="none" spc="0" normalizeH="0" baseline="0" dirty="0" smtClean="0">
                <a:ln>
                  <a:noFill/>
                </a:ln>
                <a:gradFill flip="none" rotWithShape="1">
                  <a:gsLst>
                    <a:gs pos="16000">
                      <a:schemeClr val="tx2"/>
                    </a:gs>
                    <a:gs pos="100000">
                      <a:srgbClr val="28A7DF"/>
                    </a:gs>
                  </a:gsLst>
                  <a:lin ang="1800000" scaled="0"/>
                  <a:tileRect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24" name="Text Placeholder 20"/>
          <p:cNvSpPr>
            <a:spLocks noGrp="1" noChangeAspect="1"/>
          </p:cNvSpPr>
          <p:nvPr>
            <p:ph type="body" sz="quarter" idx="19"/>
          </p:nvPr>
        </p:nvSpPr>
        <p:spPr>
          <a:xfrm>
            <a:off x="6247902" y="319099"/>
            <a:ext cx="2670048" cy="1200329"/>
          </a:xfrm>
        </p:spPr>
        <p:txBody>
          <a:bodyPr anchor="b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000" b="0" i="0" u="none" strike="noStrike" kern="1200" cap="none" spc="0" normalizeH="0" baseline="0" dirty="0" smtClean="0">
                <a:ln>
                  <a:noFill/>
                </a:ln>
                <a:gradFill flip="none" rotWithShape="1">
                  <a:gsLst>
                    <a:gs pos="16000">
                      <a:schemeClr val="tx2"/>
                    </a:gs>
                    <a:gs pos="100000">
                      <a:srgbClr val="28A7DF"/>
                    </a:gs>
                  </a:gsLst>
                  <a:lin ang="1800000" scaled="0"/>
                  <a:tileRect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Click to edit Master text styles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3082817" y="869003"/>
            <a:ext cx="0" cy="5287676"/>
          </a:xfrm>
          <a:prstGeom prst="line">
            <a:avLst/>
          </a:prstGeom>
          <a:ln w="76200" cap="rnd">
            <a:gradFill>
              <a:gsLst>
                <a:gs pos="0">
                  <a:schemeClr val="tx1"/>
                </a:gs>
                <a:gs pos="50000">
                  <a:schemeClr val="accent4"/>
                </a:gs>
                <a:gs pos="100000">
                  <a:schemeClr val="tx2"/>
                </a:gs>
              </a:gsLst>
              <a:lin ang="12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>
            <a:off x="6083084" y="869003"/>
            <a:ext cx="0" cy="5287676"/>
          </a:xfrm>
          <a:prstGeom prst="line">
            <a:avLst/>
          </a:prstGeom>
          <a:ln w="76200" cap="rnd">
            <a:gradFill>
              <a:gsLst>
                <a:gs pos="0">
                  <a:schemeClr val="tx1"/>
                </a:gs>
                <a:gs pos="50000">
                  <a:schemeClr val="accent4"/>
                </a:gs>
                <a:gs pos="100000">
                  <a:schemeClr val="tx2"/>
                </a:gs>
              </a:gsLst>
              <a:lin ang="12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/>
          <p:cNvSpPr>
            <a:spLocks noGrp="1"/>
          </p:cNvSpPr>
          <p:nvPr>
            <p:ph type="title" hasCustomPrompt="1"/>
          </p:nvPr>
        </p:nvSpPr>
        <p:spPr>
          <a:xfrm>
            <a:off x="246972" y="439710"/>
            <a:ext cx="8567244" cy="838200"/>
          </a:xfr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kumimoji="0" lang="en-US" sz="3600" b="0" i="0" u="none" strike="noStrike" kern="1200" cap="none" spc="0" normalizeH="0" baseline="0" dirty="0">
                <a:ln>
                  <a:noFill/>
                </a:ln>
                <a:gradFill flip="none" rotWithShape="1">
                  <a:gsLst>
                    <a:gs pos="16000">
                      <a:schemeClr val="tx2"/>
                    </a:gs>
                    <a:gs pos="100000">
                      <a:srgbClr val="28A7DF"/>
                    </a:gs>
                  </a:gsLst>
                  <a:lin ang="1800000" scaled="0"/>
                  <a:tileRect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dirty="0" smtClean="0"/>
              <a:t>Slide Title Goes Here</a:t>
            </a:r>
            <a:endParaRPr lang="en-US" dirty="0"/>
          </a:p>
        </p:txBody>
      </p:sp>
      <p:sp>
        <p:nvSpPr>
          <p:cNvPr id="36" name="Chart Placeholder 35"/>
          <p:cNvSpPr>
            <a:spLocks noGrp="1"/>
          </p:cNvSpPr>
          <p:nvPr>
            <p:ph type="chart" sz="quarter" idx="10"/>
          </p:nvPr>
        </p:nvSpPr>
        <p:spPr>
          <a:xfrm>
            <a:off x="359764" y="1476375"/>
            <a:ext cx="8439461" cy="4305300"/>
          </a:xfrm>
        </p:spPr>
        <p:txBody>
          <a:bodyPr anchor="ctr" anchorCtr="1"/>
          <a:lstStyle>
            <a:lvl1pPr>
              <a:buNone/>
              <a:defRPr>
                <a:latin typeface="+mj-lt"/>
              </a:defRPr>
            </a:lvl1pPr>
          </a:lstStyle>
          <a:p>
            <a:r>
              <a:rPr lang="en-US" dirty="0" smtClean="0"/>
              <a:t>Click icon to add chart</a:t>
            </a:r>
            <a:endParaRPr lang="en-US" dirty="0"/>
          </a:p>
        </p:txBody>
      </p:sp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49466" y="6062114"/>
            <a:ext cx="7461250" cy="276999"/>
          </a:xfrm>
        </p:spPr>
        <p:txBody>
          <a:bodyPr wrap="square" anchor="b" anchorCtr="0">
            <a:spAutoFit/>
          </a:bodyPr>
          <a:lstStyle>
            <a:lvl1pPr algn="l" defTabSz="804863">
              <a:lnSpc>
                <a:spcPct val="100000"/>
              </a:lnSpc>
              <a:spcBef>
                <a:spcPct val="50000"/>
              </a:spcBef>
              <a:buNone/>
              <a:defRPr sz="1200">
                <a:solidFill>
                  <a:srgbClr val="435153"/>
                </a:solidFill>
                <a:latin typeface="+mj-lt"/>
              </a:defRPr>
            </a:lvl1pPr>
            <a:lvl2pPr>
              <a:buFont typeface="Arial" pitchFamily="34" charset="0"/>
              <a:buNone/>
              <a:defRPr sz="1400"/>
            </a:lvl2pPr>
            <a:lvl3pPr>
              <a:buFont typeface="Arial" pitchFamily="34" charset="0"/>
              <a:buNone/>
              <a:defRPr sz="1400"/>
            </a:lvl3pPr>
            <a:lvl4pPr>
              <a:buFont typeface="Arial" pitchFamily="34" charset="0"/>
              <a:buNone/>
              <a:defRPr sz="1400"/>
            </a:lvl4pPr>
            <a:lvl5pPr>
              <a:buFont typeface="Arial" pitchFamily="34" charset="0"/>
              <a:buNone/>
              <a:defRPr sz="1400"/>
            </a:lvl5pPr>
          </a:lstStyle>
          <a:p>
            <a:pPr lvl="0"/>
            <a:r>
              <a:rPr lang="en-US" dirty="0" smtClean="0"/>
              <a:t>Source: Placeholder for Notes Is 12 Points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title_photo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9702" y="5430244"/>
            <a:ext cx="8558698" cy="838200"/>
          </a:xfrm>
        </p:spPr>
        <p:txBody>
          <a:bodyPr vert="horz" lIns="82296" tIns="45720" rIns="82296" bIns="45720" rtlCol="0" anchor="b" anchorCtr="0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kumimoji="0" lang="en-US" sz="3600" b="0" i="0" u="none" strike="noStrike" kern="1200" cap="none" spc="0" normalizeH="0" baseline="0" dirty="0">
                <a:ln>
                  <a:noFill/>
                </a:ln>
                <a:gradFill flip="none" rotWithShape="1">
                  <a:gsLst>
                    <a:gs pos="16000">
                      <a:schemeClr val="tx2"/>
                    </a:gs>
                    <a:gs pos="100000">
                      <a:srgbClr val="28A7DF"/>
                    </a:gs>
                  </a:gsLst>
                  <a:lin ang="1800000" scaled="0"/>
                  <a:tileRect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dirty="0" smtClean="0"/>
              <a:t>Slide Title Goes Here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46888" y="1600200"/>
            <a:ext cx="4005072" cy="3749040"/>
          </a:xfrm>
        </p:spPr>
        <p:txBody>
          <a:bodyPr anchor="ctr" anchorCtr="0">
            <a:normAutofit/>
          </a:bodyPr>
          <a:lstStyle>
            <a:lvl1pPr marL="0" indent="0">
              <a:buFontTx/>
              <a:buNone/>
              <a:defRPr sz="2400" baseline="0">
                <a:solidFill>
                  <a:schemeClr val="tx1">
                    <a:lumMod val="75000"/>
                  </a:schemeClr>
                </a:solidFill>
                <a:latin typeface="+mj-lt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Simple text goes here and can wrap to accommodate more lines of information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4873752" y="1947672"/>
            <a:ext cx="3429000" cy="2990088"/>
          </a:xfrm>
        </p:spPr>
        <p:txBody>
          <a:bodyPr anchor="ctr" anchorCtr="1"/>
          <a:lstStyle>
            <a:lvl1pPr algn="ctr">
              <a:buFontTx/>
              <a:buNone/>
              <a:defRPr>
                <a:latin typeface="+mj-lt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9702" y="5430244"/>
            <a:ext cx="8558698" cy="838200"/>
          </a:xfrm>
        </p:spPr>
        <p:txBody>
          <a:bodyPr vert="horz" lIns="82296" tIns="45720" rIns="82296" bIns="45720" rtlCol="0" anchor="b" anchorCtr="0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kumimoji="0" lang="en-US" sz="3600" b="0" i="0" u="none" strike="noStrike" kern="1200" cap="none" spc="0" normalizeH="0" baseline="0" dirty="0">
                <a:ln>
                  <a:noFill/>
                </a:ln>
                <a:gradFill flip="none" rotWithShape="1">
                  <a:gsLst>
                    <a:gs pos="16000">
                      <a:schemeClr val="tx2"/>
                    </a:gs>
                    <a:gs pos="100000">
                      <a:srgbClr val="28A7DF"/>
                    </a:gs>
                  </a:gsLst>
                  <a:lin ang="1800000" scaled="0"/>
                  <a:tileRect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dirty="0" smtClean="0"/>
              <a:t>Slide Title Goes Here</a:t>
            </a:r>
            <a:endParaRPr lang="en-US" dirty="0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93776" y="5852160"/>
            <a:ext cx="8112126" cy="384175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rgbClr val="493B93"/>
                </a:solidFill>
                <a:latin typeface="+mj-lt"/>
                <a:ea typeface="+mn-ea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 dirty="0" smtClean="0"/>
              <a:t>Presenter Name and Title Go Here</a:t>
            </a:r>
            <a:endParaRPr lang="en-US" dirty="0"/>
          </a:p>
        </p:txBody>
      </p:sp>
      <p:sp>
        <p:nvSpPr>
          <p:cNvPr id="27" name="Rectangle 3"/>
          <p:cNvSpPr>
            <a:spLocks noChangeArrowheads="1"/>
          </p:cNvSpPr>
          <p:nvPr/>
        </p:nvSpPr>
        <p:spPr bwMode="white">
          <a:xfrm>
            <a:off x="0" y="0"/>
            <a:ext cx="9144000" cy="177800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>
              <a:latin typeface="+mj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19456" y="649224"/>
            <a:ext cx="8112125" cy="4480560"/>
          </a:xfrm>
        </p:spPr>
        <p:txBody>
          <a:bodyPr/>
          <a:lstStyle>
            <a:lvl1pPr marL="236538" indent="-236538" algn="l" defTabSz="914400" rtl="0" eaLnBrk="1" latinLnBrk="0" hangingPunct="1">
              <a:lnSpc>
                <a:spcPts val="5200"/>
              </a:lnSpc>
              <a:spcBef>
                <a:spcPct val="20000"/>
              </a:spcBef>
              <a:buClr>
                <a:schemeClr val="tx1"/>
              </a:buClr>
              <a:buFont typeface="Arial" pitchFamily="34" charset="0"/>
              <a:buNone/>
              <a:defRPr kumimoji="0" lang="en-US" sz="5400" b="0" i="0" u="none" strike="noStrike" kern="1200" cap="none" spc="0" normalizeH="0" baseline="0" dirty="0">
                <a:ln>
                  <a:noFill/>
                </a:ln>
                <a:gradFill flip="none" rotWithShape="1">
                  <a:gsLst>
                    <a:gs pos="16000">
                      <a:srgbClr val="6B308D">
                        <a:lumMod val="80000"/>
                        <a:lumOff val="20000"/>
                      </a:srgbClr>
                    </a:gs>
                    <a:gs pos="100000">
                      <a:srgbClr val="28A7DF"/>
                    </a:gs>
                  </a:gsLst>
                  <a:lin ang="1800000" scaled="0"/>
                  <a:tileRect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dirty="0" smtClean="0"/>
              <a:t>“Format large quotes using this slide layout. Be sure to cite your source below.”</a:t>
            </a:r>
            <a:endParaRPr lang="en-US" dirty="0"/>
          </a:p>
        </p:txBody>
      </p:sp>
      <p:sp>
        <p:nvSpPr>
          <p:cNvPr id="49" name="Rectangle 3"/>
          <p:cNvSpPr>
            <a:spLocks noChangeArrowheads="1"/>
          </p:cNvSpPr>
          <p:nvPr/>
        </p:nvSpPr>
        <p:spPr bwMode="hidden">
          <a:xfrm>
            <a:off x="0" y="0"/>
            <a:ext cx="9144000" cy="177800"/>
          </a:xfrm>
          <a:prstGeom prst="rect">
            <a:avLst/>
          </a:prstGeom>
          <a:solidFill>
            <a:srgbClr val="FFFFFF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>
              <a:latin typeface="+mj-lt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37744" y="484632"/>
            <a:ext cx="8755128" cy="4372131"/>
          </a:xfrm>
        </p:spPr>
        <p:txBody>
          <a:bodyPr anchor="b" anchorCtr="0"/>
          <a:lstStyle>
            <a:lvl1pPr marL="228600" indent="-228600">
              <a:buFont typeface="Arial" pitchFamily="34" charset="0"/>
              <a:buChar char="“"/>
              <a:defRPr sz="6000" spc="-2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Format large quotes using this slide layout. Be sure to cite your source below.”</a:t>
            </a:r>
            <a:endParaRPr lang="en-US" dirty="0"/>
          </a:p>
        </p:txBody>
      </p:sp>
      <p:sp>
        <p:nvSpPr>
          <p:cNvPr id="28" name="Rectangle 5"/>
          <p:cNvSpPr>
            <a:spLocks noChangeArrowheads="1"/>
          </p:cNvSpPr>
          <p:nvPr/>
        </p:nvSpPr>
        <p:spPr bwMode="ltGray">
          <a:xfrm>
            <a:off x="7762659" y="6584513"/>
            <a:ext cx="812991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r>
              <a:rPr lang="en-US" sz="600" dirty="0">
                <a:solidFill>
                  <a:schemeClr val="bg1"/>
                </a:solidFill>
                <a:latin typeface="+mj-lt"/>
              </a:rPr>
              <a:t>Cisco </a:t>
            </a:r>
            <a:r>
              <a:rPr lang="en-US" sz="600" dirty="0" smtClean="0">
                <a:solidFill>
                  <a:schemeClr val="bg1"/>
                </a:solidFill>
                <a:latin typeface="+mj-lt"/>
              </a:rPr>
              <a:t>Public</a:t>
            </a:r>
            <a:endParaRPr lang="en-US" sz="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0248" y="5358903"/>
            <a:ext cx="8574685" cy="614362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24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</a:pPr>
            <a:r>
              <a:rPr lang="en-US" dirty="0" smtClean="0"/>
              <a:t>Source</a:t>
            </a:r>
            <a:endParaRPr lang="en-US" dirty="0"/>
          </a:p>
        </p:txBody>
      </p:sp>
      <p:sp>
        <p:nvSpPr>
          <p:cNvPr id="21" name="Rectangle 4"/>
          <p:cNvSpPr>
            <a:spLocks noChangeArrowheads="1"/>
          </p:cNvSpPr>
          <p:nvPr userDrawn="1"/>
        </p:nvSpPr>
        <p:spPr bwMode="ltGray">
          <a:xfrm>
            <a:off x="251373" y="6586246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n-US" sz="600" dirty="0" smtClean="0">
                <a:solidFill>
                  <a:srgbClr val="FFFFFF"/>
                </a:solidFill>
                <a:latin typeface="+mj-lt"/>
              </a:rPr>
              <a:t>© 2013 Cisco and/or its affiliates. All rights reserved.</a:t>
            </a:r>
            <a:endParaRPr lang="en-US" sz="600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22" name="Rectangle 7"/>
          <p:cNvSpPr>
            <a:spLocks noChangeArrowheads="1"/>
          </p:cNvSpPr>
          <p:nvPr userDrawn="1"/>
        </p:nvSpPr>
        <p:spPr bwMode="ltGray">
          <a:xfrm>
            <a:off x="8639981" y="6580408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DFCF27A5-1A5B-48D3-A060-2758FFBB1ADD}" type="slidenum">
              <a:rPr lang="en-US" sz="600">
                <a:solidFill>
                  <a:schemeClr val="bg1"/>
                </a:solidFill>
                <a:latin typeface="+mj-lt"/>
              </a:rPr>
              <a:pPr algn="r" defTabSz="814388">
                <a:lnSpc>
                  <a:spcPct val="100000"/>
                </a:lnSpc>
              </a:pPr>
              <a:t>‹#›</a:t>
            </a:fld>
            <a:endParaRPr lang="en-US" sz="6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orytel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29702" y="1918741"/>
            <a:ext cx="4117446" cy="3020518"/>
          </a:xfrm>
        </p:spPr>
        <p:txBody>
          <a:bodyPr vert="horz" lIns="82296" tIns="45720" rIns="82296" bIns="45720" rtlCol="0" anchor="ctr" anchorCtr="0">
            <a:noAutofit/>
          </a:bodyPr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  <a:defRPr kumimoji="0" lang="en-US" sz="5400" b="0" i="0" u="none" strike="noStrike" kern="1200" cap="none" spc="0" normalizeH="0" baseline="0" dirty="0">
                <a:ln>
                  <a:noFill/>
                </a:ln>
                <a:gradFill flip="none" rotWithShape="1">
                  <a:gsLst>
                    <a:gs pos="16000">
                      <a:srgbClr val="6B308D">
                        <a:lumMod val="80000"/>
                        <a:lumOff val="20000"/>
                      </a:srgbClr>
                    </a:gs>
                    <a:gs pos="100000">
                      <a:srgbClr val="28A7DF"/>
                    </a:gs>
                  </a:gsLst>
                  <a:lin ang="1800000" scaled="0"/>
                  <a:tileRect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dirty="0" smtClean="0"/>
              <a:t>Telling Shared Experiences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922519" y="777667"/>
            <a:ext cx="3895344" cy="5287676"/>
          </a:xfrm>
        </p:spPr>
        <p:txBody>
          <a:bodyPr anchor="ctr" anchorCtr="0">
            <a:normAutofit/>
          </a:bodyPr>
          <a:lstStyle>
            <a:lvl1pPr marL="0" indent="0">
              <a:buFontTx/>
              <a:buNone/>
              <a:defRPr lang="en-US" sz="2000" kern="1200" dirty="0">
                <a:solidFill>
                  <a:srgbClr val="493B93"/>
                </a:solidFill>
                <a:latin typeface="+mj-lt"/>
                <a:ea typeface="+mn-ea"/>
                <a:cs typeface="+mn-cs"/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marL="0" lvl="0" indent="0" algn="l" defTabSz="914400" rtl="0" eaLnBrk="1" latinLnBrk="0" hangingPunct="1">
              <a:lnSpc>
                <a:spcPts val="2400"/>
              </a:lnSpc>
              <a:spcBef>
                <a:spcPts val="0"/>
              </a:spcBef>
              <a:buClr>
                <a:srgbClr val="435153"/>
              </a:buClr>
              <a:buFont typeface="Arial" pitchFamily="34" charset="0"/>
              <a:buNone/>
            </a:pPr>
            <a:r>
              <a:rPr lang="en-US" dirty="0" smtClean="0"/>
              <a:t>Tell your story here</a:t>
            </a:r>
            <a:endParaRPr lang="en-US" dirty="0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4486587" y="777667"/>
            <a:ext cx="0" cy="5287676"/>
          </a:xfrm>
          <a:prstGeom prst="line">
            <a:avLst/>
          </a:prstGeom>
          <a:ln w="76200" cap="rnd">
            <a:gradFill>
              <a:gsLst>
                <a:gs pos="0">
                  <a:schemeClr val="tx1"/>
                </a:gs>
                <a:gs pos="50000">
                  <a:schemeClr val="accent4"/>
                </a:gs>
                <a:gs pos="100000">
                  <a:schemeClr val="tx2"/>
                </a:gs>
              </a:gsLst>
              <a:lin ang="12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1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1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6382" y="4464066"/>
            <a:ext cx="3657600" cy="384721"/>
          </a:xfrm>
        </p:spPr>
        <p:txBody>
          <a:bodyPr>
            <a:spAutoFit/>
          </a:bodyPr>
          <a:lstStyle>
            <a:lvl1pPr marL="0" marR="0" indent="0" algn="l" defTabSz="914400" rtl="0" eaLnBrk="1" fontAlgn="auto" latinLnBrk="0" hangingPunct="1">
              <a:lnSpc>
                <a:spcPct val="95000"/>
              </a:lnSpc>
              <a:spcBef>
                <a:spcPct val="20000"/>
              </a:spcBef>
              <a:spcAft>
                <a:spcPts val="0"/>
              </a:spcAft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ct val="20000"/>
              </a:spcBef>
              <a:spcAft>
                <a:spcPts val="0"/>
              </a:spcAft>
              <a:buClr>
                <a:srgbClr val="92D050"/>
              </a:buClr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Speaker Name</a:t>
            </a:r>
          </a:p>
        </p:txBody>
      </p:sp>
      <p:sp>
        <p:nvSpPr>
          <p:cNvPr id="50" name="Title 1"/>
          <p:cNvSpPr>
            <a:spLocks noGrp="1"/>
          </p:cNvSpPr>
          <p:nvPr>
            <p:ph type="ctrTitle" hasCustomPrompt="1"/>
          </p:nvPr>
        </p:nvSpPr>
        <p:spPr>
          <a:xfrm>
            <a:off x="221393" y="1248229"/>
            <a:ext cx="8112125" cy="2907239"/>
          </a:xfrm>
        </p:spPr>
        <p:txBody>
          <a:bodyPr/>
          <a:lstStyle>
            <a:lvl1pPr algn="l" defTabSz="914400" rtl="0" eaLnBrk="1" latinLnBrk="0" hangingPunct="1">
              <a:lnSpc>
                <a:spcPts val="6200"/>
              </a:lnSpc>
              <a:spcBef>
                <a:spcPct val="0"/>
              </a:spcBef>
              <a:buNone/>
              <a:defRPr lang="en-US" sz="5400" b="0" kern="1200" dirty="0">
                <a:solidFill>
                  <a:schemeClr val="bg1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dirty="0" smtClean="0"/>
              <a:t>Presentation Title Goes Here</a:t>
            </a:r>
            <a:endParaRPr lang="en-US" dirty="0"/>
          </a:p>
        </p:txBody>
      </p:sp>
      <p:pic>
        <p:nvPicPr>
          <p:cNvPr id="44" name="Picture 2"/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12068" y="330200"/>
            <a:ext cx="2889136" cy="4803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6383" y="4862154"/>
            <a:ext cx="3657600" cy="355482"/>
          </a:xfrm>
        </p:spPr>
        <p:txBody>
          <a:bodyPr wrap="square">
            <a:spAutoFit/>
          </a:bodyPr>
          <a:lstStyle>
            <a:lvl1pPr marL="0" indent="0"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Speaker Title</a:t>
            </a:r>
            <a:endParaRPr 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236382" y="5231003"/>
            <a:ext cx="3657600" cy="297004"/>
          </a:xfrm>
        </p:spPr>
        <p:txBody>
          <a:bodyPr>
            <a:spAutoFit/>
          </a:bodyPr>
          <a:lstStyle>
            <a:lvl1pPr marL="0" indent="0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Date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0477232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6383" y="4279392"/>
            <a:ext cx="4684867" cy="384175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ct val="2000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kumimoji="0" lang="en-US" sz="2000" b="0" i="0" u="none" strike="noStrike" kern="1200" cap="none" spc="0" normalizeH="0" baseline="0" dirty="0">
                <a:ln>
                  <a:noFill/>
                </a:ln>
                <a:solidFill>
                  <a:srgbClr val="493B93"/>
                </a:solidFill>
                <a:effectLst/>
                <a:uLnTx/>
                <a:uFillTx/>
                <a:latin typeface="+mj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</a:pPr>
            <a:r>
              <a:rPr lang="en-US" dirty="0" smtClean="0"/>
              <a:t>Presenter Name and Title Go Here</a:t>
            </a:r>
            <a:endParaRPr lang="en-US" dirty="0"/>
          </a:p>
        </p:txBody>
      </p:sp>
      <p:sp>
        <p:nvSpPr>
          <p:cNvPr id="27" name="Rectangle 3"/>
          <p:cNvSpPr>
            <a:spLocks noChangeArrowheads="1"/>
          </p:cNvSpPr>
          <p:nvPr/>
        </p:nvSpPr>
        <p:spPr bwMode="white">
          <a:xfrm>
            <a:off x="0" y="0"/>
            <a:ext cx="9144000" cy="177800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>
              <a:latin typeface="+mj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08693" y="3282696"/>
            <a:ext cx="4712557" cy="1022350"/>
          </a:xfrm>
        </p:spPr>
        <p:txBody>
          <a:bodyPr vert="horz" lIns="82296" tIns="45720" rIns="82296" bIns="45720" rtlCol="0" anchor="b" anchorCtr="0">
            <a:noAutofit/>
          </a:bodyPr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  <a:defRPr lang="en-US" sz="6000" b="0" kern="1200" spc="0" dirty="0">
                <a:gradFill flip="none" rotWithShape="1">
                  <a:gsLst>
                    <a:gs pos="16000">
                      <a:srgbClr val="6B308D">
                        <a:lumMod val="80000"/>
                        <a:lumOff val="20000"/>
                      </a:srgbClr>
                    </a:gs>
                    <a:gs pos="100000">
                      <a:srgbClr val="28A7DF"/>
                    </a:gs>
                  </a:gsLst>
                  <a:lin ang="1800000" scaled="0"/>
                  <a:tileRect/>
                </a:gradFill>
                <a:latin typeface="+mj-lt"/>
                <a:ea typeface="+mj-ea"/>
                <a:cs typeface="Arial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</a:pPr>
            <a:r>
              <a:rPr lang="en-US" dirty="0" smtClean="0"/>
              <a:t>Demo Title</a:t>
            </a:r>
            <a:endParaRPr lang="en-US" dirty="0"/>
          </a:p>
        </p:txBody>
      </p:sp>
      <p:sp>
        <p:nvSpPr>
          <p:cNvPr id="49" name="Rectangle 3"/>
          <p:cNvSpPr>
            <a:spLocks noChangeArrowheads="1"/>
          </p:cNvSpPr>
          <p:nvPr/>
        </p:nvSpPr>
        <p:spPr bwMode="hidden">
          <a:xfrm>
            <a:off x="0" y="0"/>
            <a:ext cx="9144000" cy="177800"/>
          </a:xfrm>
          <a:prstGeom prst="rect">
            <a:avLst/>
          </a:prstGeom>
          <a:solidFill>
            <a:srgbClr val="FFFFFF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>
              <a:latin typeface="+mj-lt"/>
            </a:endParaRPr>
          </a:p>
        </p:txBody>
      </p:sp>
      <p:sp>
        <p:nvSpPr>
          <p:cNvPr id="31" name="Picture Placeholder 30"/>
          <p:cNvSpPr>
            <a:spLocks noGrp="1"/>
          </p:cNvSpPr>
          <p:nvPr>
            <p:ph type="pic" sz="quarter" idx="10" hasCustomPrompt="1"/>
          </p:nvPr>
        </p:nvSpPr>
        <p:spPr>
          <a:xfrm>
            <a:off x="5540375" y="1917700"/>
            <a:ext cx="2676525" cy="2889250"/>
          </a:xfrm>
        </p:spPr>
        <p:txBody>
          <a:bodyPr anchor="ctr" anchorCtr="1"/>
          <a:lstStyle>
            <a:lvl1pPr algn="ctr">
              <a:buFontTx/>
              <a:buNone/>
              <a:defRPr>
                <a:latin typeface="+mj-lt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ingle photo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9" name="Rectangle 28"/>
          <p:cNvSpPr/>
          <p:nvPr/>
        </p:nvSpPr>
        <p:spPr>
          <a:xfrm>
            <a:off x="1891875" y="795528"/>
            <a:ext cx="5349240" cy="4005072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23" name="Rectangle 22"/>
          <p:cNvSpPr/>
          <p:nvPr userDrawn="1"/>
        </p:nvSpPr>
        <p:spPr>
          <a:xfrm>
            <a:off x="1891874" y="4794352"/>
            <a:ext cx="5347552" cy="99637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143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 hasCustomPrompt="1"/>
          </p:nvPr>
        </p:nvSpPr>
        <p:spPr>
          <a:xfrm>
            <a:off x="1900238" y="795528"/>
            <a:ext cx="5329238" cy="4005072"/>
          </a:xfrm>
          <a:solidFill>
            <a:schemeClr val="bg1">
              <a:alpha val="30000"/>
            </a:schemeClr>
          </a:solidFill>
          <a:ln>
            <a:solidFill>
              <a:srgbClr val="FFFFFF"/>
            </a:solidFill>
          </a:ln>
        </p:spPr>
        <p:txBody>
          <a:bodyPr anchor="ctr" anchorCtr="0"/>
          <a:lstStyle>
            <a:lvl1pPr algn="ctr">
              <a:buFontTx/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2065871" y="4873438"/>
            <a:ext cx="5074070" cy="838200"/>
          </a:xfrm>
        </p:spPr>
        <p:txBody>
          <a:bodyPr anchor="ctr"/>
          <a:lstStyle>
            <a:lvl1pPr>
              <a:defRPr sz="2600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Rectangle 5"/>
          <p:cNvSpPr>
            <a:spLocks noChangeArrowheads="1"/>
          </p:cNvSpPr>
          <p:nvPr userDrawn="1"/>
        </p:nvSpPr>
        <p:spPr bwMode="ltGray">
          <a:xfrm>
            <a:off x="7762659" y="6584513"/>
            <a:ext cx="812991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r>
              <a:rPr lang="en-US" sz="600" dirty="0">
                <a:solidFill>
                  <a:schemeClr val="bg1"/>
                </a:solidFill>
                <a:latin typeface="+mj-lt"/>
              </a:rPr>
              <a:t>Cisco </a:t>
            </a:r>
            <a:r>
              <a:rPr lang="en-US" sz="600" dirty="0" smtClean="0">
                <a:solidFill>
                  <a:schemeClr val="bg1"/>
                </a:solidFill>
                <a:latin typeface="+mj-lt"/>
              </a:rPr>
              <a:t>Public</a:t>
            </a:r>
            <a:endParaRPr lang="en-US" sz="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Rectangle 4"/>
          <p:cNvSpPr>
            <a:spLocks noChangeArrowheads="1"/>
          </p:cNvSpPr>
          <p:nvPr userDrawn="1"/>
        </p:nvSpPr>
        <p:spPr bwMode="ltGray">
          <a:xfrm>
            <a:off x="251373" y="6586246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n-US" sz="600" dirty="0" smtClean="0">
                <a:solidFill>
                  <a:srgbClr val="FFFFFF"/>
                </a:solidFill>
                <a:latin typeface="+mj-lt"/>
              </a:rPr>
              <a:t>© 2013 Cisco and/or its affiliates. All rights reserved.</a:t>
            </a:r>
            <a:endParaRPr lang="en-US" sz="600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12" name="Rectangle 7"/>
          <p:cNvSpPr>
            <a:spLocks noChangeArrowheads="1"/>
          </p:cNvSpPr>
          <p:nvPr userDrawn="1"/>
        </p:nvSpPr>
        <p:spPr bwMode="ltGray">
          <a:xfrm>
            <a:off x="8639981" y="6580408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DFCF27A5-1A5B-48D3-A060-2758FFBB1ADD}" type="slidenum">
              <a:rPr lang="en-US" sz="600">
                <a:solidFill>
                  <a:schemeClr val="bg1"/>
                </a:solidFill>
                <a:latin typeface="+mj-lt"/>
              </a:rPr>
              <a:pPr algn="r" defTabSz="814388">
                <a:lnSpc>
                  <a:spcPct val="100000"/>
                </a:lnSpc>
              </a:pPr>
              <a:t>‹#›</a:t>
            </a:fld>
            <a:endParaRPr lang="en-US" sz="6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mall photo_top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2" name="Rectangle 31"/>
          <p:cNvSpPr/>
          <p:nvPr/>
        </p:nvSpPr>
        <p:spPr>
          <a:xfrm>
            <a:off x="338328" y="310896"/>
            <a:ext cx="3273552" cy="2459736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 hasCustomPrompt="1"/>
          </p:nvPr>
        </p:nvSpPr>
        <p:spPr>
          <a:xfrm>
            <a:off x="338328" y="310896"/>
            <a:ext cx="3273552" cy="2459736"/>
          </a:xfrm>
          <a:solidFill>
            <a:schemeClr val="bg1">
              <a:alpha val="30000"/>
            </a:schemeClr>
          </a:solidFill>
          <a:ln>
            <a:solidFill>
              <a:srgbClr val="FFFFFF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229703" y="3429000"/>
            <a:ext cx="7009298" cy="1421928"/>
          </a:xfrm>
        </p:spPr>
        <p:txBody>
          <a:bodyPr anchor="t">
            <a:spAutoFit/>
          </a:bodyPr>
          <a:lstStyle>
            <a:lvl1pPr marL="0" marR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Large photo </a:t>
            </a:r>
            <a:br>
              <a:rPr lang="en-US" dirty="0" smtClean="0"/>
            </a:br>
            <a:r>
              <a:rPr lang="en-US" dirty="0" smtClean="0"/>
              <a:t>caption here.</a:t>
            </a:r>
          </a:p>
        </p:txBody>
      </p:sp>
      <p:sp>
        <p:nvSpPr>
          <p:cNvPr id="7" name="Rectangle 5"/>
          <p:cNvSpPr>
            <a:spLocks noChangeArrowheads="1"/>
          </p:cNvSpPr>
          <p:nvPr userDrawn="1"/>
        </p:nvSpPr>
        <p:spPr bwMode="ltGray">
          <a:xfrm>
            <a:off x="7762659" y="6584513"/>
            <a:ext cx="812991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r>
              <a:rPr lang="en-US" sz="600" dirty="0">
                <a:solidFill>
                  <a:schemeClr val="bg1"/>
                </a:solidFill>
                <a:latin typeface="+mj-lt"/>
              </a:rPr>
              <a:t>Cisco </a:t>
            </a:r>
            <a:r>
              <a:rPr lang="en-US" sz="600" dirty="0" smtClean="0">
                <a:solidFill>
                  <a:schemeClr val="bg1"/>
                </a:solidFill>
                <a:latin typeface="+mj-lt"/>
              </a:rPr>
              <a:t>Public</a:t>
            </a:r>
            <a:endParaRPr lang="en-US" sz="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Rectangle 4"/>
          <p:cNvSpPr>
            <a:spLocks noChangeArrowheads="1"/>
          </p:cNvSpPr>
          <p:nvPr userDrawn="1"/>
        </p:nvSpPr>
        <p:spPr bwMode="ltGray">
          <a:xfrm>
            <a:off x="251373" y="6586246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n-US" sz="600" dirty="0" smtClean="0">
                <a:solidFill>
                  <a:srgbClr val="FFFFFF"/>
                </a:solidFill>
                <a:latin typeface="+mj-lt"/>
              </a:rPr>
              <a:t>© 2013 Cisco and/or its affiliates. All rights reserved.</a:t>
            </a:r>
            <a:endParaRPr lang="en-US" sz="600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11" name="Rectangle 7"/>
          <p:cNvSpPr>
            <a:spLocks noChangeArrowheads="1"/>
          </p:cNvSpPr>
          <p:nvPr userDrawn="1"/>
        </p:nvSpPr>
        <p:spPr bwMode="ltGray">
          <a:xfrm>
            <a:off x="8639981" y="6580408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DFCF27A5-1A5B-48D3-A060-2758FFBB1ADD}" type="slidenum">
              <a:rPr lang="en-US" sz="600">
                <a:solidFill>
                  <a:schemeClr val="bg1"/>
                </a:solidFill>
                <a:latin typeface="+mj-lt"/>
              </a:rPr>
              <a:pPr algn="r" defTabSz="814388">
                <a:lnSpc>
                  <a:spcPct val="100000"/>
                </a:lnSpc>
              </a:pPr>
              <a:t>‹#›</a:t>
            </a:fld>
            <a:endParaRPr lang="en-US" sz="6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ortrait photo_right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0" name="Rectangle 39"/>
          <p:cNvSpPr/>
          <p:nvPr/>
        </p:nvSpPr>
        <p:spPr>
          <a:xfrm>
            <a:off x="4992624" y="859536"/>
            <a:ext cx="3630168" cy="502920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 hasCustomPrompt="1"/>
          </p:nvPr>
        </p:nvSpPr>
        <p:spPr>
          <a:xfrm>
            <a:off x="4992624" y="859536"/>
            <a:ext cx="3630168" cy="5029200"/>
          </a:xfrm>
          <a:solidFill>
            <a:schemeClr val="bg1">
              <a:alpha val="30000"/>
            </a:schemeClr>
          </a:solidFill>
          <a:ln>
            <a:solidFill>
              <a:srgbClr val="FFFFFF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anchor="ctr" anchorCtr="0"/>
          <a:lstStyle>
            <a:lvl1pPr algn="ctr">
              <a:buFontTx/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229703" y="728972"/>
            <a:ext cx="4349918" cy="1089529"/>
          </a:xfrm>
        </p:spPr>
        <p:txBody>
          <a:bodyPr anchor="t">
            <a:spAutoFit/>
          </a:bodyPr>
          <a:lstStyle>
            <a:lvl1pPr>
              <a:lnSpc>
                <a:spcPct val="90000"/>
              </a:lnSpc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Rectangle 5"/>
          <p:cNvSpPr>
            <a:spLocks noChangeArrowheads="1"/>
          </p:cNvSpPr>
          <p:nvPr userDrawn="1"/>
        </p:nvSpPr>
        <p:spPr bwMode="ltGray">
          <a:xfrm>
            <a:off x="7762659" y="6584513"/>
            <a:ext cx="812991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r>
              <a:rPr lang="en-US" sz="600" dirty="0">
                <a:solidFill>
                  <a:schemeClr val="bg1"/>
                </a:solidFill>
                <a:latin typeface="+mj-lt"/>
              </a:rPr>
              <a:t>Cisco </a:t>
            </a:r>
            <a:r>
              <a:rPr lang="en-US" sz="600" dirty="0" smtClean="0">
                <a:solidFill>
                  <a:schemeClr val="bg1"/>
                </a:solidFill>
                <a:latin typeface="+mj-lt"/>
              </a:rPr>
              <a:t>Public</a:t>
            </a:r>
            <a:endParaRPr lang="en-US" sz="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Rectangle 4"/>
          <p:cNvSpPr>
            <a:spLocks noChangeArrowheads="1"/>
          </p:cNvSpPr>
          <p:nvPr userDrawn="1"/>
        </p:nvSpPr>
        <p:spPr bwMode="ltGray">
          <a:xfrm>
            <a:off x="251373" y="6586246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n-US" sz="600" dirty="0" smtClean="0">
                <a:solidFill>
                  <a:srgbClr val="FFFFFF"/>
                </a:solidFill>
                <a:latin typeface="+mj-lt"/>
              </a:rPr>
              <a:t>© 2013 Cisco and/or its affiliates. All rights reserved.</a:t>
            </a:r>
            <a:endParaRPr lang="en-US" sz="600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11" name="Rectangle 7"/>
          <p:cNvSpPr>
            <a:spLocks noChangeArrowheads="1"/>
          </p:cNvSpPr>
          <p:nvPr userDrawn="1"/>
        </p:nvSpPr>
        <p:spPr bwMode="ltGray">
          <a:xfrm>
            <a:off x="8639981" y="6580408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DFCF27A5-1A5B-48D3-A060-2758FFBB1ADD}" type="slidenum">
              <a:rPr lang="en-US" sz="600">
                <a:solidFill>
                  <a:schemeClr val="bg1"/>
                </a:solidFill>
                <a:latin typeface="+mj-lt"/>
              </a:rPr>
              <a:pPr algn="r" defTabSz="814388">
                <a:lnSpc>
                  <a:spcPct val="100000"/>
                </a:lnSpc>
              </a:pPr>
              <a:t>‹#›</a:t>
            </a:fld>
            <a:endParaRPr lang="en-US" sz="6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Multipl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3668713" y="311149"/>
            <a:ext cx="3268136" cy="2660652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49" name="Picture Placeholder 25"/>
          <p:cNvSpPr>
            <a:spLocks noGrp="1"/>
          </p:cNvSpPr>
          <p:nvPr>
            <p:ph type="pic" sz="quarter" idx="11" hasCustomPrompt="1"/>
          </p:nvPr>
        </p:nvSpPr>
        <p:spPr>
          <a:xfrm>
            <a:off x="3668989" y="311149"/>
            <a:ext cx="3267861" cy="2660652"/>
          </a:xfrm>
          <a:solidFill>
            <a:schemeClr val="bg1">
              <a:alpha val="30000"/>
            </a:schemeClr>
          </a:solidFill>
          <a:ln>
            <a:solidFill>
              <a:srgbClr val="FFFFFF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334963" y="311149"/>
            <a:ext cx="3258612" cy="2660652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 hasCustomPrompt="1"/>
          </p:nvPr>
        </p:nvSpPr>
        <p:spPr>
          <a:xfrm>
            <a:off x="320824" y="311149"/>
            <a:ext cx="3272751" cy="2660652"/>
          </a:xfrm>
          <a:solidFill>
            <a:schemeClr val="bg1">
              <a:alpha val="30000"/>
            </a:schemeClr>
          </a:solidFill>
          <a:ln>
            <a:solidFill>
              <a:srgbClr val="FFFFFF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7011988" y="311149"/>
            <a:ext cx="1806574" cy="1308101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51" name="Picture Placeholder 25"/>
          <p:cNvSpPr>
            <a:spLocks noGrp="1"/>
          </p:cNvSpPr>
          <p:nvPr>
            <p:ph type="pic" sz="quarter" idx="12" hasCustomPrompt="1"/>
          </p:nvPr>
        </p:nvSpPr>
        <p:spPr>
          <a:xfrm>
            <a:off x="7011988" y="311149"/>
            <a:ext cx="1806573" cy="1308101"/>
          </a:xfrm>
          <a:solidFill>
            <a:schemeClr val="bg1">
              <a:alpha val="30000"/>
            </a:schemeClr>
          </a:solidFill>
          <a:ln>
            <a:solidFill>
              <a:srgbClr val="FFFFFF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52" name="Rectangle 51"/>
          <p:cNvSpPr/>
          <p:nvPr/>
        </p:nvSpPr>
        <p:spPr>
          <a:xfrm>
            <a:off x="334963" y="3028951"/>
            <a:ext cx="2501965" cy="3458934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53" name="Picture Placeholder 25"/>
          <p:cNvSpPr>
            <a:spLocks noGrp="1"/>
          </p:cNvSpPr>
          <p:nvPr>
            <p:ph type="pic" sz="quarter" idx="13" hasCustomPrompt="1"/>
          </p:nvPr>
        </p:nvSpPr>
        <p:spPr>
          <a:xfrm>
            <a:off x="320824" y="3028951"/>
            <a:ext cx="2516104" cy="3458934"/>
          </a:xfrm>
          <a:solidFill>
            <a:schemeClr val="bg1">
              <a:alpha val="30000"/>
            </a:schemeClr>
          </a:solidFill>
          <a:ln>
            <a:solidFill>
              <a:srgbClr val="FFFFFF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2911476" y="3028951"/>
            <a:ext cx="4025374" cy="3458934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55" name="Picture Placeholder 25"/>
          <p:cNvSpPr>
            <a:spLocks noGrp="1"/>
          </p:cNvSpPr>
          <p:nvPr>
            <p:ph type="pic" sz="quarter" idx="14" hasCustomPrompt="1"/>
          </p:nvPr>
        </p:nvSpPr>
        <p:spPr>
          <a:xfrm>
            <a:off x="2908334" y="3028951"/>
            <a:ext cx="4028516" cy="3458934"/>
          </a:xfrm>
          <a:solidFill>
            <a:schemeClr val="bg1">
              <a:alpha val="30000"/>
            </a:schemeClr>
          </a:solidFill>
          <a:ln>
            <a:solidFill>
              <a:srgbClr val="FFFFFF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7011988" y="1683657"/>
            <a:ext cx="1806574" cy="3442153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57" name="Picture Placeholder 25"/>
          <p:cNvSpPr>
            <a:spLocks noGrp="1"/>
          </p:cNvSpPr>
          <p:nvPr>
            <p:ph type="pic" sz="quarter" idx="15" hasCustomPrompt="1"/>
          </p:nvPr>
        </p:nvSpPr>
        <p:spPr>
          <a:xfrm>
            <a:off x="7011988" y="1676400"/>
            <a:ext cx="1806573" cy="3449410"/>
          </a:xfrm>
          <a:solidFill>
            <a:schemeClr val="bg1">
              <a:alpha val="30000"/>
            </a:schemeClr>
          </a:solidFill>
          <a:ln>
            <a:solidFill>
              <a:srgbClr val="FFFFFF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58" name="Rectangle 57"/>
          <p:cNvSpPr/>
          <p:nvPr/>
        </p:nvSpPr>
        <p:spPr>
          <a:xfrm>
            <a:off x="7011988" y="5182960"/>
            <a:ext cx="1806574" cy="1304925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59" name="Picture Placeholder 25"/>
          <p:cNvSpPr>
            <a:spLocks noGrp="1"/>
          </p:cNvSpPr>
          <p:nvPr>
            <p:ph type="pic" sz="quarter" idx="16" hasCustomPrompt="1"/>
          </p:nvPr>
        </p:nvSpPr>
        <p:spPr>
          <a:xfrm>
            <a:off x="7011988" y="5182960"/>
            <a:ext cx="1806573" cy="1304925"/>
          </a:xfrm>
          <a:solidFill>
            <a:schemeClr val="bg1">
              <a:alpha val="30000"/>
            </a:schemeClr>
          </a:solidFill>
          <a:ln>
            <a:solidFill>
              <a:srgbClr val="FFFFFF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18" name="Rectangle 5"/>
          <p:cNvSpPr>
            <a:spLocks noChangeArrowheads="1"/>
          </p:cNvSpPr>
          <p:nvPr userDrawn="1"/>
        </p:nvSpPr>
        <p:spPr bwMode="ltGray">
          <a:xfrm>
            <a:off x="7762659" y="6584513"/>
            <a:ext cx="812991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r>
              <a:rPr lang="en-US" sz="600" dirty="0">
                <a:solidFill>
                  <a:schemeClr val="bg1"/>
                </a:solidFill>
                <a:latin typeface="+mj-lt"/>
              </a:rPr>
              <a:t>Cisco </a:t>
            </a:r>
            <a:r>
              <a:rPr lang="en-US" sz="600" dirty="0" smtClean="0">
                <a:solidFill>
                  <a:schemeClr val="bg1"/>
                </a:solidFill>
                <a:latin typeface="+mj-lt"/>
              </a:rPr>
              <a:t>Public</a:t>
            </a:r>
            <a:endParaRPr lang="en-US" sz="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0" name="Rectangle 4"/>
          <p:cNvSpPr>
            <a:spLocks noChangeArrowheads="1"/>
          </p:cNvSpPr>
          <p:nvPr userDrawn="1"/>
        </p:nvSpPr>
        <p:spPr bwMode="ltGray">
          <a:xfrm>
            <a:off x="251373" y="6586246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n-US" sz="600" dirty="0" smtClean="0">
                <a:solidFill>
                  <a:srgbClr val="FFFFFF"/>
                </a:solidFill>
                <a:latin typeface="+mj-lt"/>
              </a:rPr>
              <a:t>© 2013 Cisco and/or its affiliates. All rights reserved.</a:t>
            </a:r>
            <a:endParaRPr lang="en-US" sz="600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21" name="Rectangle 7"/>
          <p:cNvSpPr>
            <a:spLocks noChangeArrowheads="1"/>
          </p:cNvSpPr>
          <p:nvPr userDrawn="1"/>
        </p:nvSpPr>
        <p:spPr bwMode="ltGray">
          <a:xfrm>
            <a:off x="8639981" y="6580408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DFCF27A5-1A5B-48D3-A060-2758FFBB1ADD}" type="slidenum">
              <a:rPr lang="en-US" sz="600">
                <a:solidFill>
                  <a:schemeClr val="bg1"/>
                </a:solidFill>
                <a:latin typeface="+mj-lt"/>
              </a:rPr>
              <a:pPr algn="r" defTabSz="814388">
                <a:lnSpc>
                  <a:spcPct val="100000"/>
                </a:lnSpc>
              </a:pPr>
              <a:t>‹#›</a:t>
            </a:fld>
            <a:endParaRPr lang="en-US" sz="6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arge photo with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38328" y="310896"/>
            <a:ext cx="8476488" cy="6075390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n-lt"/>
            </a:endParaRP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333375" y="339924"/>
            <a:ext cx="8474869" cy="6054185"/>
          </a:xfrm>
          <a:ln>
            <a:solidFill>
              <a:srgbClr val="FFFFFF"/>
            </a:solidFill>
          </a:ln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baseline="0" dirty="0">
                <a:solidFill>
                  <a:srgbClr val="546568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 smtClean="0"/>
              <a:t>Photo placeholder</a:t>
            </a:r>
            <a:endParaRPr lang="en-US" dirty="0"/>
          </a:p>
        </p:txBody>
      </p:sp>
      <p:sp>
        <p:nvSpPr>
          <p:cNvPr id="11" name="Rectangle 5"/>
          <p:cNvSpPr>
            <a:spLocks noChangeArrowheads="1"/>
          </p:cNvSpPr>
          <p:nvPr userDrawn="1"/>
        </p:nvSpPr>
        <p:spPr bwMode="ltGray">
          <a:xfrm>
            <a:off x="7983399" y="6584512"/>
            <a:ext cx="592251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marL="0" algn="r" defTabSz="814388" rtl="0" eaLnBrk="1" latinLnBrk="0" hangingPunct="1">
              <a:lnSpc>
                <a:spcPct val="100000"/>
              </a:lnSpc>
            </a:pPr>
            <a:r>
              <a:rPr lang="en-US" sz="600" kern="1200" dirty="0">
                <a:solidFill>
                  <a:srgbClr val="808080"/>
                </a:solidFill>
                <a:latin typeface="+mj-lt"/>
                <a:ea typeface="+mn-ea"/>
                <a:cs typeface="+mn-cs"/>
              </a:rPr>
              <a:t>Cisco </a:t>
            </a:r>
            <a:r>
              <a:rPr lang="en-US" sz="600" kern="1200" dirty="0" smtClean="0">
                <a:solidFill>
                  <a:srgbClr val="808080"/>
                </a:solidFill>
                <a:latin typeface="+mj-lt"/>
                <a:ea typeface="+mn-ea"/>
                <a:cs typeface="+mn-cs"/>
              </a:rPr>
              <a:t>Public</a:t>
            </a:r>
            <a:endParaRPr lang="en-US" sz="600" kern="1200" dirty="0">
              <a:solidFill>
                <a:srgbClr val="808080"/>
              </a:solidFill>
              <a:latin typeface="+mj-lt"/>
              <a:ea typeface="+mn-ea"/>
              <a:cs typeface="+mn-cs"/>
            </a:endParaRPr>
          </a:p>
        </p:txBody>
      </p:sp>
      <p:sp>
        <p:nvSpPr>
          <p:cNvPr id="8" name="Rectangle 4"/>
          <p:cNvSpPr>
            <a:spLocks noChangeArrowheads="1"/>
          </p:cNvSpPr>
          <p:nvPr userDrawn="1"/>
        </p:nvSpPr>
        <p:spPr bwMode="ltGray">
          <a:xfrm>
            <a:off x="251373" y="6586246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n-US" sz="600" dirty="0" smtClean="0">
                <a:solidFill>
                  <a:srgbClr val="808080"/>
                </a:solidFill>
                <a:latin typeface="+mj-lt"/>
              </a:rPr>
              <a:t>© 2013 Cisco and/or its affiliates. All rights reserved.</a:t>
            </a:r>
            <a:endParaRPr lang="en-US" sz="600" dirty="0">
              <a:solidFill>
                <a:srgbClr val="808080"/>
              </a:solidFill>
              <a:latin typeface="+mj-lt"/>
            </a:endParaRPr>
          </a:p>
        </p:txBody>
      </p:sp>
      <p:sp>
        <p:nvSpPr>
          <p:cNvPr id="10" name="Rectangle 7"/>
          <p:cNvSpPr>
            <a:spLocks noChangeArrowheads="1"/>
          </p:cNvSpPr>
          <p:nvPr userDrawn="1"/>
        </p:nvSpPr>
        <p:spPr bwMode="ltGray">
          <a:xfrm>
            <a:off x="8639981" y="6580408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DFCF27A5-1A5B-48D3-A060-2758FFBB1ADD}" type="slidenum">
              <a:rPr lang="en-US" sz="600">
                <a:solidFill>
                  <a:srgbClr val="808080"/>
                </a:solidFill>
                <a:latin typeface="+mj-lt"/>
              </a:rPr>
              <a:pPr algn="r" defTabSz="814388">
                <a:lnSpc>
                  <a:spcPct val="100000"/>
                </a:lnSpc>
              </a:pPr>
              <a:t>‹#›</a:t>
            </a:fld>
            <a:endParaRPr lang="en-US" sz="600" dirty="0">
              <a:solidFill>
                <a:srgbClr val="808080"/>
              </a:solidFill>
              <a:latin typeface="+mj-lt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3375" y="6380780"/>
            <a:ext cx="8477250" cy="160471"/>
          </a:xfrm>
          <a:prstGeom prst="rect">
            <a:avLst/>
          </a:prstGeom>
          <a:noFill/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ble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-91440" y="-91440"/>
            <a:ext cx="9326880" cy="7040880"/>
          </a:xfrm>
        </p:spPr>
        <p:txBody>
          <a:bodyPr anchor="ctr" anchorCtr="1">
            <a:noAutofit/>
          </a:bodyPr>
          <a:lstStyle>
            <a:lvl1pPr algn="ctr">
              <a:buNone/>
              <a:defRPr>
                <a:latin typeface="+mj-lt"/>
              </a:defRPr>
            </a:lvl1pPr>
          </a:lstStyle>
          <a:p>
            <a:r>
              <a:rPr lang="en-US" dirty="0" smtClean="0"/>
              <a:t>Full bleed image placeholder</a:t>
            </a:r>
            <a:endParaRPr lang="en-US" dirty="0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tandard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1" name="Media Placeholder 20"/>
          <p:cNvSpPr>
            <a:spLocks noGrp="1"/>
          </p:cNvSpPr>
          <p:nvPr>
            <p:ph type="media" sz="quarter" idx="10" hasCustomPrompt="1"/>
          </p:nvPr>
        </p:nvSpPr>
        <p:spPr>
          <a:xfrm>
            <a:off x="2642616" y="777240"/>
            <a:ext cx="5897880" cy="4425696"/>
          </a:xfrm>
          <a:solidFill>
            <a:srgbClr val="000000"/>
          </a:solidFill>
          <a:ln>
            <a:noFill/>
          </a:ln>
          <a:effectLst>
            <a:innerShdw blurRad="419100">
              <a:prstClr val="black">
                <a:alpha val="47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800" kern="1200">
                <a:solidFill>
                  <a:schemeClr val="lt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Click icon to add video</a:t>
            </a:r>
            <a:endParaRPr lang="en-US" dirty="0"/>
          </a:p>
        </p:txBody>
      </p:sp>
      <p:pic>
        <p:nvPicPr>
          <p:cNvPr id="23" name="Picture 2"/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6148" y="6042098"/>
            <a:ext cx="2889136" cy="4803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_gradi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587" y="-1587"/>
            <a:ext cx="9144000" cy="6858000"/>
          </a:xfrm>
          <a:prstGeom prst="rect">
            <a:avLst/>
          </a:prstGeom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2361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6383" y="4464066"/>
            <a:ext cx="8110728" cy="384175"/>
          </a:xfr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>
            <a:normAutofit/>
          </a:bodyPr>
          <a:lstStyle>
            <a:lvl1pPr marL="0" indent="0" algn="l">
              <a:buNone/>
              <a:defRPr lang="en-US" sz="2000" kern="1200" dirty="0">
                <a:solidFill>
                  <a:srgbClr val="493B93"/>
                </a:solidFill>
                <a:latin typeface="+mj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</a:pPr>
            <a:r>
              <a:rPr lang="en-US" dirty="0" smtClean="0"/>
              <a:t>Presenter Name</a:t>
            </a:r>
            <a:endParaRPr lang="en-US" dirty="0"/>
          </a:p>
        </p:txBody>
      </p:sp>
      <p:sp>
        <p:nvSpPr>
          <p:cNvPr id="50" name="Title 1"/>
          <p:cNvSpPr>
            <a:spLocks noGrp="1"/>
          </p:cNvSpPr>
          <p:nvPr>
            <p:ph type="ctrTitle" hasCustomPrompt="1"/>
          </p:nvPr>
        </p:nvSpPr>
        <p:spPr>
          <a:xfrm>
            <a:off x="221393" y="1248229"/>
            <a:ext cx="8112125" cy="2907239"/>
          </a:xfrm>
        </p:spPr>
        <p:txBody>
          <a:bodyPr/>
          <a:lstStyle>
            <a:lvl1pPr marL="0" indent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  <a:defRPr lang="en-US" sz="6000" b="0" kern="1200" spc="0" dirty="0">
                <a:gradFill flip="none" rotWithShape="1">
                  <a:gsLst>
                    <a:gs pos="16000">
                      <a:srgbClr val="6B308D">
                        <a:lumMod val="80000"/>
                        <a:lumOff val="20000"/>
                      </a:srgbClr>
                    </a:gs>
                    <a:gs pos="100000">
                      <a:srgbClr val="28A7DF"/>
                    </a:gs>
                  </a:gsLst>
                  <a:lin ang="1800000" scaled="0"/>
                  <a:tileRect/>
                </a:gradFill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dirty="0" smtClean="0"/>
              <a:t>Presentation </a:t>
            </a:r>
            <a:br>
              <a:rPr lang="en-US" dirty="0" smtClean="0"/>
            </a:br>
            <a:r>
              <a:rPr lang="en-US" dirty="0" smtClean="0"/>
              <a:t>Title Goes Here</a:t>
            </a:r>
            <a:endParaRPr lang="en-US" dirty="0"/>
          </a:p>
        </p:txBody>
      </p:sp>
      <p:pic>
        <p:nvPicPr>
          <p:cNvPr id="51" name="Picture 4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3053" y="325971"/>
            <a:ext cx="2920207" cy="4855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6382" y="4862154"/>
            <a:ext cx="8110728" cy="355482"/>
          </a:xfrm>
        </p:spPr>
        <p:txBody>
          <a:bodyPr wrap="square">
            <a:spAutoFit/>
          </a:bodyPr>
          <a:lstStyle>
            <a:lvl1pPr marL="0" indent="0">
              <a:buFontTx/>
              <a:buNone/>
              <a:defRPr sz="1800">
                <a:solidFill>
                  <a:srgbClr val="493B93"/>
                </a:solidFill>
              </a:defRPr>
            </a:lvl1pPr>
          </a:lstStyle>
          <a:p>
            <a:pPr lvl="0"/>
            <a:r>
              <a:rPr lang="en-US" dirty="0" smtClean="0"/>
              <a:t>Speaker Title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236381" y="5231003"/>
            <a:ext cx="8110728" cy="297004"/>
          </a:xfrm>
        </p:spPr>
        <p:txBody>
          <a:bodyPr wrap="square">
            <a:spAutoFit/>
          </a:bodyPr>
          <a:lstStyle>
            <a:lvl1pPr marL="0" indent="0">
              <a:buFontTx/>
              <a:buNone/>
              <a:defRPr sz="1400">
                <a:solidFill>
                  <a:srgbClr val="493B93"/>
                </a:solidFill>
              </a:defRPr>
            </a:lvl1pPr>
          </a:lstStyle>
          <a:p>
            <a:pPr lvl="0"/>
            <a:r>
              <a:rPr lang="en-US" dirty="0" smtClean="0"/>
              <a:t>Date</a:t>
            </a:r>
            <a:endParaRPr lang="en-US" dirty="0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5"/>
          <p:cNvSpPr>
            <a:spLocks noChangeArrowheads="1"/>
          </p:cNvSpPr>
          <p:nvPr userDrawn="1"/>
        </p:nvSpPr>
        <p:spPr bwMode="ltGray">
          <a:xfrm>
            <a:off x="7983399" y="6584512"/>
            <a:ext cx="592251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marL="0" algn="r" defTabSz="814388" rtl="0" eaLnBrk="1" latinLnBrk="0" hangingPunct="1">
              <a:lnSpc>
                <a:spcPct val="100000"/>
              </a:lnSpc>
            </a:pPr>
            <a:r>
              <a:rPr lang="en-US" sz="600" kern="1200" dirty="0">
                <a:solidFill>
                  <a:srgbClr val="808080"/>
                </a:solidFill>
                <a:latin typeface="+mj-lt"/>
                <a:ea typeface="+mn-ea"/>
                <a:cs typeface="+mn-cs"/>
              </a:rPr>
              <a:t>Cisco </a:t>
            </a:r>
            <a:r>
              <a:rPr lang="en-US" sz="600" kern="1200" dirty="0" smtClean="0">
                <a:solidFill>
                  <a:srgbClr val="808080"/>
                </a:solidFill>
                <a:latin typeface="+mj-lt"/>
                <a:ea typeface="+mn-ea"/>
                <a:cs typeface="+mn-cs"/>
              </a:rPr>
              <a:t>Public</a:t>
            </a:r>
            <a:endParaRPr lang="en-US" sz="600" kern="1200" dirty="0">
              <a:solidFill>
                <a:srgbClr val="808080"/>
              </a:solidFill>
              <a:latin typeface="+mj-lt"/>
              <a:ea typeface="+mn-ea"/>
              <a:cs typeface="+mn-cs"/>
            </a:endParaRPr>
          </a:p>
        </p:txBody>
      </p:sp>
      <p:sp>
        <p:nvSpPr>
          <p:cNvPr id="5" name="Rectangle 4"/>
          <p:cNvSpPr>
            <a:spLocks noChangeArrowheads="1"/>
          </p:cNvSpPr>
          <p:nvPr userDrawn="1"/>
        </p:nvSpPr>
        <p:spPr bwMode="ltGray">
          <a:xfrm>
            <a:off x="251373" y="6586246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n-US" sz="600" dirty="0" smtClean="0">
                <a:solidFill>
                  <a:srgbClr val="808080"/>
                </a:solidFill>
                <a:latin typeface="+mj-lt"/>
              </a:rPr>
              <a:t>© 2013 Cisco and/or its affiliates. All rights reserved.</a:t>
            </a:r>
            <a:endParaRPr lang="en-US" sz="600" dirty="0">
              <a:solidFill>
                <a:srgbClr val="808080"/>
              </a:solidFill>
              <a:latin typeface="+mj-lt"/>
            </a:endParaRPr>
          </a:p>
        </p:txBody>
      </p:sp>
      <p:sp>
        <p:nvSpPr>
          <p:cNvPr id="6" name="Rectangle 7"/>
          <p:cNvSpPr>
            <a:spLocks noChangeArrowheads="1"/>
          </p:cNvSpPr>
          <p:nvPr userDrawn="1"/>
        </p:nvSpPr>
        <p:spPr bwMode="ltGray">
          <a:xfrm>
            <a:off x="8639981" y="6580408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DFCF27A5-1A5B-48D3-A060-2758FFBB1ADD}" type="slidenum">
              <a:rPr lang="en-US" sz="600">
                <a:solidFill>
                  <a:srgbClr val="808080"/>
                </a:solidFill>
                <a:latin typeface="+mj-lt"/>
              </a:rPr>
              <a:pPr algn="r" defTabSz="814388">
                <a:lnSpc>
                  <a:spcPct val="100000"/>
                </a:lnSpc>
              </a:pPr>
              <a:t>‹#›</a:t>
            </a:fld>
            <a:endParaRPr lang="en-US" sz="600" dirty="0">
              <a:solidFill>
                <a:srgbClr val="808080"/>
              </a:solidFill>
              <a:latin typeface="+mj-lt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_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587" y="-1587"/>
            <a:ext cx="9144000" cy="6858000"/>
          </a:xfrm>
          <a:prstGeom prst="rect">
            <a:avLst/>
          </a:prstGeom>
        </p:spPr>
      </p:pic>
      <p:sp>
        <p:nvSpPr>
          <p:cNvPr id="20" name="Rectangle 19"/>
          <p:cNvSpPr>
            <a:spLocks noChangeArrowheads="1"/>
          </p:cNvSpPr>
          <p:nvPr/>
        </p:nvSpPr>
        <p:spPr bwMode="black">
          <a:xfrm>
            <a:off x="4373702" y="5844550"/>
            <a:ext cx="41443" cy="157016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21" name="Freeform 20"/>
          <p:cNvSpPr>
            <a:spLocks/>
          </p:cNvSpPr>
          <p:nvPr/>
        </p:nvSpPr>
        <p:spPr bwMode="black">
          <a:xfrm>
            <a:off x="4615130" y="5840202"/>
            <a:ext cx="119991" cy="165712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1" y="80"/>
              </a:cxn>
              <a:cxn ang="0">
                <a:pos x="0" y="40"/>
              </a:cxn>
              <a:cxn ang="0">
                <a:pos x="41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8" y="23"/>
                  <a:pt x="51" y="20"/>
                  <a:pt x="42" y="20"/>
                </a:cubicBezTo>
                <a:cubicBezTo>
                  <a:pt x="30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1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1" y="0"/>
                </a:cubicBezTo>
                <a:cubicBezTo>
                  <a:pt x="50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22" name="Freeform 21"/>
          <p:cNvSpPr>
            <a:spLocks/>
          </p:cNvSpPr>
          <p:nvPr/>
        </p:nvSpPr>
        <p:spPr bwMode="black">
          <a:xfrm>
            <a:off x="4200221" y="5840202"/>
            <a:ext cx="119991" cy="165712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7" y="23"/>
                  <a:pt x="51" y="20"/>
                  <a:pt x="42" y="20"/>
                </a:cubicBezTo>
                <a:cubicBezTo>
                  <a:pt x="29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0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0" y="0"/>
                </a:cubicBezTo>
                <a:cubicBezTo>
                  <a:pt x="49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23" name="Freeform 22"/>
          <p:cNvSpPr>
            <a:spLocks noEditPoints="1"/>
          </p:cNvSpPr>
          <p:nvPr userDrawn="1"/>
        </p:nvSpPr>
        <p:spPr bwMode="black">
          <a:xfrm>
            <a:off x="4778491" y="5840202"/>
            <a:ext cx="164807" cy="165712"/>
          </a:xfrm>
          <a:custGeom>
            <a:avLst/>
            <a:gdLst/>
            <a:ahLst/>
            <a:cxnLst>
              <a:cxn ang="0">
                <a:pos x="80" y="40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80" y="40"/>
              </a:cxn>
              <a:cxn ang="0">
                <a:pos x="40" y="20"/>
              </a:cxn>
              <a:cxn ang="0">
                <a:pos x="20" y="40"/>
              </a:cxn>
              <a:cxn ang="0">
                <a:pos x="40" y="60"/>
              </a:cxn>
              <a:cxn ang="0">
                <a:pos x="60" y="40"/>
              </a:cxn>
              <a:cxn ang="0">
                <a:pos x="40" y="20"/>
              </a:cxn>
            </a:cxnLst>
            <a:rect l="0" t="0" r="r" b="b"/>
            <a:pathLst>
              <a:path w="80" h="80">
                <a:moveTo>
                  <a:pt x="80" y="40"/>
                </a:moveTo>
                <a:cubicBezTo>
                  <a:pt x="80" y="62"/>
                  <a:pt x="64" y="80"/>
                  <a:pt x="40" y="80"/>
                </a:cubicBezTo>
                <a:cubicBezTo>
                  <a:pt x="16" y="80"/>
                  <a:pt x="0" y="62"/>
                  <a:pt x="0" y="40"/>
                </a:cubicBezTo>
                <a:cubicBezTo>
                  <a:pt x="0" y="18"/>
                  <a:pt x="16" y="0"/>
                  <a:pt x="40" y="0"/>
                </a:cubicBezTo>
                <a:cubicBezTo>
                  <a:pt x="64" y="0"/>
                  <a:pt x="80" y="18"/>
                  <a:pt x="80" y="40"/>
                </a:cubicBezTo>
                <a:moveTo>
                  <a:pt x="40" y="20"/>
                </a:moveTo>
                <a:cubicBezTo>
                  <a:pt x="29" y="20"/>
                  <a:pt x="20" y="29"/>
                  <a:pt x="20" y="40"/>
                </a:cubicBezTo>
                <a:cubicBezTo>
                  <a:pt x="20" y="51"/>
                  <a:pt x="29" y="60"/>
                  <a:pt x="40" y="60"/>
                </a:cubicBezTo>
                <a:cubicBezTo>
                  <a:pt x="51" y="60"/>
                  <a:pt x="60" y="51"/>
                  <a:pt x="60" y="40"/>
                </a:cubicBezTo>
                <a:cubicBezTo>
                  <a:pt x="60" y="29"/>
                  <a:pt x="51" y="20"/>
                  <a:pt x="40" y="20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24" name="Freeform 23"/>
          <p:cNvSpPr>
            <a:spLocks/>
          </p:cNvSpPr>
          <p:nvPr/>
        </p:nvSpPr>
        <p:spPr bwMode="black">
          <a:xfrm>
            <a:off x="4468634" y="5840202"/>
            <a:ext cx="107462" cy="165712"/>
          </a:xfrm>
          <a:custGeom>
            <a:avLst/>
            <a:gdLst/>
            <a:ahLst/>
            <a:cxnLst>
              <a:cxn ang="0">
                <a:pos x="47" y="19"/>
              </a:cxn>
              <a:cxn ang="0">
                <a:pos x="32" y="17"/>
              </a:cxn>
              <a:cxn ang="0">
                <a:pos x="20" y="23"/>
              </a:cxn>
              <a:cxn ang="0">
                <a:pos x="29" y="30"/>
              </a:cxn>
              <a:cxn ang="0">
                <a:pos x="34" y="32"/>
              </a:cxn>
              <a:cxn ang="0">
                <a:pos x="52" y="54"/>
              </a:cxn>
              <a:cxn ang="0">
                <a:pos x="21" y="80"/>
              </a:cxn>
              <a:cxn ang="0">
                <a:pos x="0" y="77"/>
              </a:cxn>
              <a:cxn ang="0">
                <a:pos x="0" y="60"/>
              </a:cxn>
              <a:cxn ang="0">
                <a:pos x="18" y="63"/>
              </a:cxn>
              <a:cxn ang="0">
                <a:pos x="32" y="56"/>
              </a:cxn>
              <a:cxn ang="0">
                <a:pos x="23" y="48"/>
              </a:cxn>
              <a:cxn ang="0">
                <a:pos x="19" y="47"/>
              </a:cxn>
              <a:cxn ang="0">
                <a:pos x="0" y="24"/>
              </a:cxn>
              <a:cxn ang="0">
                <a:pos x="28" y="0"/>
              </a:cxn>
              <a:cxn ang="0">
                <a:pos x="47" y="3"/>
              </a:cxn>
              <a:cxn ang="0">
                <a:pos x="47" y="19"/>
              </a:cxn>
            </a:cxnLst>
            <a:rect l="0" t="0" r="r" b="b"/>
            <a:pathLst>
              <a:path w="52" h="80">
                <a:moveTo>
                  <a:pt x="47" y="19"/>
                </a:moveTo>
                <a:cubicBezTo>
                  <a:pt x="47" y="19"/>
                  <a:pt x="38" y="17"/>
                  <a:pt x="32" y="17"/>
                </a:cubicBezTo>
                <a:cubicBezTo>
                  <a:pt x="24" y="17"/>
                  <a:pt x="20" y="19"/>
                  <a:pt x="20" y="23"/>
                </a:cubicBezTo>
                <a:cubicBezTo>
                  <a:pt x="20" y="28"/>
                  <a:pt x="26" y="29"/>
                  <a:pt x="29" y="30"/>
                </a:cubicBezTo>
                <a:cubicBezTo>
                  <a:pt x="34" y="32"/>
                  <a:pt x="34" y="32"/>
                  <a:pt x="34" y="32"/>
                </a:cubicBezTo>
                <a:cubicBezTo>
                  <a:pt x="47" y="36"/>
                  <a:pt x="52" y="45"/>
                  <a:pt x="52" y="54"/>
                </a:cubicBezTo>
                <a:cubicBezTo>
                  <a:pt x="52" y="73"/>
                  <a:pt x="35" y="80"/>
                  <a:pt x="21" y="80"/>
                </a:cubicBezTo>
                <a:cubicBezTo>
                  <a:pt x="10" y="80"/>
                  <a:pt x="1" y="78"/>
                  <a:pt x="0" y="77"/>
                </a:cubicBezTo>
                <a:cubicBezTo>
                  <a:pt x="0" y="60"/>
                  <a:pt x="0" y="60"/>
                  <a:pt x="0" y="60"/>
                </a:cubicBezTo>
                <a:cubicBezTo>
                  <a:pt x="2" y="60"/>
                  <a:pt x="10" y="63"/>
                  <a:pt x="18" y="63"/>
                </a:cubicBezTo>
                <a:cubicBezTo>
                  <a:pt x="28" y="63"/>
                  <a:pt x="32" y="60"/>
                  <a:pt x="32" y="56"/>
                </a:cubicBezTo>
                <a:cubicBezTo>
                  <a:pt x="32" y="52"/>
                  <a:pt x="28" y="49"/>
                  <a:pt x="23" y="48"/>
                </a:cubicBezTo>
                <a:cubicBezTo>
                  <a:pt x="22" y="48"/>
                  <a:pt x="21" y="47"/>
                  <a:pt x="19" y="47"/>
                </a:cubicBezTo>
                <a:cubicBezTo>
                  <a:pt x="9" y="43"/>
                  <a:pt x="0" y="37"/>
                  <a:pt x="0" y="24"/>
                </a:cubicBezTo>
                <a:cubicBezTo>
                  <a:pt x="0" y="10"/>
                  <a:pt x="10" y="0"/>
                  <a:pt x="28" y="0"/>
                </a:cubicBezTo>
                <a:cubicBezTo>
                  <a:pt x="37" y="0"/>
                  <a:pt x="46" y="3"/>
                  <a:pt x="47" y="3"/>
                </a:cubicBezTo>
                <a:lnTo>
                  <a:pt x="47" y="1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25" name="Freeform 24"/>
          <p:cNvSpPr>
            <a:spLocks/>
          </p:cNvSpPr>
          <p:nvPr/>
        </p:nvSpPr>
        <p:spPr bwMode="black">
          <a:xfrm>
            <a:off x="4117817" y="5654198"/>
            <a:ext cx="39033" cy="80682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10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26" name="Freeform 25"/>
          <p:cNvSpPr>
            <a:spLocks/>
          </p:cNvSpPr>
          <p:nvPr/>
        </p:nvSpPr>
        <p:spPr bwMode="black">
          <a:xfrm>
            <a:off x="4227206" y="5600088"/>
            <a:ext cx="39033" cy="134792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4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4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27" name="Freeform 26"/>
          <p:cNvSpPr>
            <a:spLocks/>
          </p:cNvSpPr>
          <p:nvPr/>
        </p:nvSpPr>
        <p:spPr bwMode="black">
          <a:xfrm>
            <a:off x="4334669" y="5525687"/>
            <a:ext cx="39033" cy="24832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111"/>
              </a:cxn>
              <a:cxn ang="0">
                <a:pos x="10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5" y="120"/>
                  <a:pt x="10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28" name="Freeform 27"/>
          <p:cNvSpPr>
            <a:spLocks/>
          </p:cNvSpPr>
          <p:nvPr/>
        </p:nvSpPr>
        <p:spPr bwMode="black">
          <a:xfrm>
            <a:off x="4444058" y="5600088"/>
            <a:ext cx="39033" cy="134792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29" name="Freeform 28"/>
          <p:cNvSpPr>
            <a:spLocks/>
          </p:cNvSpPr>
          <p:nvPr/>
        </p:nvSpPr>
        <p:spPr bwMode="black">
          <a:xfrm>
            <a:off x="4551038" y="5654198"/>
            <a:ext cx="41443" cy="80682"/>
          </a:xfrm>
          <a:custGeom>
            <a:avLst/>
            <a:gdLst/>
            <a:ahLst/>
            <a:cxnLst>
              <a:cxn ang="0">
                <a:pos x="20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20" y="30"/>
              </a:cxn>
              <a:cxn ang="0">
                <a:pos x="20" y="10"/>
              </a:cxn>
            </a:cxnLst>
            <a:rect l="0" t="0" r="r" b="b"/>
            <a:pathLst>
              <a:path w="20" h="39">
                <a:moveTo>
                  <a:pt x="20" y="10"/>
                </a:moveTo>
                <a:cubicBezTo>
                  <a:pt x="20" y="4"/>
                  <a:pt x="15" y="0"/>
                  <a:pt x="10" y="0"/>
                </a:cubicBezTo>
                <a:cubicBezTo>
                  <a:pt x="5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5" y="39"/>
                  <a:pt x="10" y="39"/>
                </a:cubicBezTo>
                <a:cubicBezTo>
                  <a:pt x="15" y="39"/>
                  <a:pt x="20" y="35"/>
                  <a:pt x="20" y="30"/>
                </a:cubicBezTo>
                <a:lnTo>
                  <a:pt x="20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30" name="Freeform 29"/>
          <p:cNvSpPr>
            <a:spLocks/>
          </p:cNvSpPr>
          <p:nvPr/>
        </p:nvSpPr>
        <p:spPr bwMode="black">
          <a:xfrm>
            <a:off x="4660428" y="5600088"/>
            <a:ext cx="39515" cy="134792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31" name="Freeform 30"/>
          <p:cNvSpPr>
            <a:spLocks/>
          </p:cNvSpPr>
          <p:nvPr/>
        </p:nvSpPr>
        <p:spPr bwMode="black">
          <a:xfrm>
            <a:off x="4769818" y="5525687"/>
            <a:ext cx="39515" cy="24832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111"/>
              </a:cxn>
              <a:cxn ang="0">
                <a:pos x="9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4" y="120"/>
                  <a:pt x="9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32" name="Freeform 31"/>
          <p:cNvSpPr>
            <a:spLocks/>
          </p:cNvSpPr>
          <p:nvPr/>
        </p:nvSpPr>
        <p:spPr bwMode="black">
          <a:xfrm>
            <a:off x="4877279" y="5600088"/>
            <a:ext cx="39515" cy="134792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5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33" name="Freeform 32"/>
          <p:cNvSpPr>
            <a:spLocks/>
          </p:cNvSpPr>
          <p:nvPr/>
        </p:nvSpPr>
        <p:spPr bwMode="black">
          <a:xfrm>
            <a:off x="4986669" y="5654198"/>
            <a:ext cx="39515" cy="80682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9" y="0"/>
              </a:cxn>
              <a:cxn ang="0">
                <a:pos x="0" y="10"/>
              </a:cxn>
              <a:cxn ang="0">
                <a:pos x="0" y="30"/>
              </a:cxn>
              <a:cxn ang="0">
                <a:pos x="9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9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7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1.91391E-6 L -5.55556E-7 0.02314 " pathEditMode="relative" rAng="0" ptsTypes="AA">
                                      <p:cBhvr>
                                        <p:cTn id="33" dur="700" spd="-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-1.93242E-6 L 4.72222E-6 0.02962 " pathEditMode="relative" rAng="0" ptsTypes="AA">
                                      <p:cBhvr>
                                        <p:cTn id="35" dur="700" spd="-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91391E-6 L 0 0.02314 " pathEditMode="relative" rAng="0" ptsTypes="AA">
                                      <p:cBhvr>
                                        <p:cTn id="37" dur="700" spd="-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1.93242E-6 L -4.72222E-6 0.02962 " pathEditMode="relative" rAng="0" ptsTypes="AA">
                                      <p:cBhvr>
                                        <p:cTn id="39" dur="700" spd="-10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1.91391E-6 L 4.16667E-6 0.02314 " pathEditMode="relative" rAng="0" ptsTypes="AA">
                                      <p:cBhvr>
                                        <p:cTn id="41" dur="700" spd="-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2.36056E-6 L 2.77778E-7 -0.02338 " pathEditMode="relative" rAng="0" ptsTypes="AA">
                                      <p:cBhvr>
                                        <p:cTn id="43" dur="700" spd="-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2.36056E-6 L -8.33333E-7 -0.02338 " pathEditMode="relative" rAng="0" ptsTypes="AA">
                                      <p:cBhvr>
                                        <p:cTn id="45" dur="700" spd="-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2.36056E-6 L 4.44444E-6 -0.02338 " pathEditMode="relative" rAng="0" ptsTypes="AA">
                                      <p:cBhvr>
                                        <p:cTn id="47" dur="700" spd="-10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2.36056E-6 L 3.33333E-6 -0.02338 " pathEditMode="relative" rAng="0" ptsTypes="AA">
                                      <p:cBhvr>
                                        <p:cTn id="49" dur="700" spd="-100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7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7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7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7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7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7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</p:bld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-blue 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587" y="-1587"/>
            <a:ext cx="9144000" cy="6858000"/>
          </a:xfrm>
          <a:prstGeom prst="rect">
            <a:avLst/>
          </a:prstGeom>
        </p:spPr>
      </p:pic>
      <p:sp>
        <p:nvSpPr>
          <p:cNvPr id="34" name="TextBox 33"/>
          <p:cNvSpPr txBox="1"/>
          <p:nvPr userDrawn="1"/>
        </p:nvSpPr>
        <p:spPr>
          <a:xfrm>
            <a:off x="644691" y="3060488"/>
            <a:ext cx="24372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FFFFFF"/>
                </a:solidFill>
                <a:latin typeface="+mj-lt"/>
              </a:rPr>
              <a:t>Thank you.</a:t>
            </a:r>
            <a:endParaRPr lang="en-US" sz="3600" dirty="0">
              <a:solidFill>
                <a:srgbClr val="FFFFFF"/>
              </a:solidFill>
              <a:latin typeface="+mj-lt"/>
            </a:endParaRPr>
          </a:p>
        </p:txBody>
      </p:sp>
      <p:pic>
        <p:nvPicPr>
          <p:cNvPr id="18" name="Picture 2"/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69746" y="3078070"/>
            <a:ext cx="3669899" cy="6102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625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-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Rectangle 3"/>
          <p:cNvSpPr>
            <a:spLocks noChangeArrowheads="1"/>
          </p:cNvSpPr>
          <p:nvPr/>
        </p:nvSpPr>
        <p:spPr bwMode="black">
          <a:xfrm>
            <a:off x="4373702" y="5844550"/>
            <a:ext cx="41443" cy="157016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5" name="Freeform 4"/>
          <p:cNvSpPr>
            <a:spLocks/>
          </p:cNvSpPr>
          <p:nvPr/>
        </p:nvSpPr>
        <p:spPr bwMode="black">
          <a:xfrm>
            <a:off x="4615130" y="5840202"/>
            <a:ext cx="119991" cy="165712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1" y="80"/>
              </a:cxn>
              <a:cxn ang="0">
                <a:pos x="0" y="40"/>
              </a:cxn>
              <a:cxn ang="0">
                <a:pos x="41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8" y="23"/>
                  <a:pt x="51" y="20"/>
                  <a:pt x="42" y="20"/>
                </a:cubicBezTo>
                <a:cubicBezTo>
                  <a:pt x="30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1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1" y="0"/>
                </a:cubicBezTo>
                <a:cubicBezTo>
                  <a:pt x="50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6" name="Freeform 5"/>
          <p:cNvSpPr>
            <a:spLocks/>
          </p:cNvSpPr>
          <p:nvPr/>
        </p:nvSpPr>
        <p:spPr bwMode="black">
          <a:xfrm>
            <a:off x="4200221" y="5840202"/>
            <a:ext cx="119991" cy="165712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7" y="23"/>
                  <a:pt x="51" y="20"/>
                  <a:pt x="42" y="20"/>
                </a:cubicBezTo>
                <a:cubicBezTo>
                  <a:pt x="29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0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0" y="0"/>
                </a:cubicBezTo>
                <a:cubicBezTo>
                  <a:pt x="49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7" name="Freeform 6"/>
          <p:cNvSpPr>
            <a:spLocks noEditPoints="1"/>
          </p:cNvSpPr>
          <p:nvPr userDrawn="1"/>
        </p:nvSpPr>
        <p:spPr bwMode="black">
          <a:xfrm>
            <a:off x="4778491" y="5840202"/>
            <a:ext cx="164807" cy="165712"/>
          </a:xfrm>
          <a:custGeom>
            <a:avLst/>
            <a:gdLst/>
            <a:ahLst/>
            <a:cxnLst>
              <a:cxn ang="0">
                <a:pos x="80" y="40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80" y="40"/>
              </a:cxn>
              <a:cxn ang="0">
                <a:pos x="40" y="20"/>
              </a:cxn>
              <a:cxn ang="0">
                <a:pos x="20" y="40"/>
              </a:cxn>
              <a:cxn ang="0">
                <a:pos x="40" y="60"/>
              </a:cxn>
              <a:cxn ang="0">
                <a:pos x="60" y="40"/>
              </a:cxn>
              <a:cxn ang="0">
                <a:pos x="40" y="20"/>
              </a:cxn>
            </a:cxnLst>
            <a:rect l="0" t="0" r="r" b="b"/>
            <a:pathLst>
              <a:path w="80" h="80">
                <a:moveTo>
                  <a:pt x="80" y="40"/>
                </a:moveTo>
                <a:cubicBezTo>
                  <a:pt x="80" y="62"/>
                  <a:pt x="64" y="80"/>
                  <a:pt x="40" y="80"/>
                </a:cubicBezTo>
                <a:cubicBezTo>
                  <a:pt x="16" y="80"/>
                  <a:pt x="0" y="62"/>
                  <a:pt x="0" y="40"/>
                </a:cubicBezTo>
                <a:cubicBezTo>
                  <a:pt x="0" y="18"/>
                  <a:pt x="16" y="0"/>
                  <a:pt x="40" y="0"/>
                </a:cubicBezTo>
                <a:cubicBezTo>
                  <a:pt x="64" y="0"/>
                  <a:pt x="80" y="18"/>
                  <a:pt x="80" y="40"/>
                </a:cubicBezTo>
                <a:moveTo>
                  <a:pt x="40" y="20"/>
                </a:moveTo>
                <a:cubicBezTo>
                  <a:pt x="29" y="20"/>
                  <a:pt x="20" y="29"/>
                  <a:pt x="20" y="40"/>
                </a:cubicBezTo>
                <a:cubicBezTo>
                  <a:pt x="20" y="51"/>
                  <a:pt x="29" y="60"/>
                  <a:pt x="40" y="60"/>
                </a:cubicBezTo>
                <a:cubicBezTo>
                  <a:pt x="51" y="60"/>
                  <a:pt x="60" y="51"/>
                  <a:pt x="60" y="40"/>
                </a:cubicBezTo>
                <a:cubicBezTo>
                  <a:pt x="60" y="29"/>
                  <a:pt x="51" y="20"/>
                  <a:pt x="40" y="20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black">
          <a:xfrm>
            <a:off x="4468634" y="5840202"/>
            <a:ext cx="107462" cy="165712"/>
          </a:xfrm>
          <a:custGeom>
            <a:avLst/>
            <a:gdLst/>
            <a:ahLst/>
            <a:cxnLst>
              <a:cxn ang="0">
                <a:pos x="47" y="19"/>
              </a:cxn>
              <a:cxn ang="0">
                <a:pos x="32" y="17"/>
              </a:cxn>
              <a:cxn ang="0">
                <a:pos x="20" y="23"/>
              </a:cxn>
              <a:cxn ang="0">
                <a:pos x="29" y="30"/>
              </a:cxn>
              <a:cxn ang="0">
                <a:pos x="34" y="32"/>
              </a:cxn>
              <a:cxn ang="0">
                <a:pos x="52" y="54"/>
              </a:cxn>
              <a:cxn ang="0">
                <a:pos x="21" y="80"/>
              </a:cxn>
              <a:cxn ang="0">
                <a:pos x="0" y="77"/>
              </a:cxn>
              <a:cxn ang="0">
                <a:pos x="0" y="60"/>
              </a:cxn>
              <a:cxn ang="0">
                <a:pos x="18" y="63"/>
              </a:cxn>
              <a:cxn ang="0">
                <a:pos x="32" y="56"/>
              </a:cxn>
              <a:cxn ang="0">
                <a:pos x="23" y="48"/>
              </a:cxn>
              <a:cxn ang="0">
                <a:pos x="19" y="47"/>
              </a:cxn>
              <a:cxn ang="0">
                <a:pos x="0" y="24"/>
              </a:cxn>
              <a:cxn ang="0">
                <a:pos x="28" y="0"/>
              </a:cxn>
              <a:cxn ang="0">
                <a:pos x="47" y="3"/>
              </a:cxn>
              <a:cxn ang="0">
                <a:pos x="47" y="19"/>
              </a:cxn>
            </a:cxnLst>
            <a:rect l="0" t="0" r="r" b="b"/>
            <a:pathLst>
              <a:path w="52" h="80">
                <a:moveTo>
                  <a:pt x="47" y="19"/>
                </a:moveTo>
                <a:cubicBezTo>
                  <a:pt x="47" y="19"/>
                  <a:pt x="38" y="17"/>
                  <a:pt x="32" y="17"/>
                </a:cubicBezTo>
                <a:cubicBezTo>
                  <a:pt x="24" y="17"/>
                  <a:pt x="20" y="19"/>
                  <a:pt x="20" y="23"/>
                </a:cubicBezTo>
                <a:cubicBezTo>
                  <a:pt x="20" y="28"/>
                  <a:pt x="26" y="29"/>
                  <a:pt x="29" y="30"/>
                </a:cubicBezTo>
                <a:cubicBezTo>
                  <a:pt x="34" y="32"/>
                  <a:pt x="34" y="32"/>
                  <a:pt x="34" y="32"/>
                </a:cubicBezTo>
                <a:cubicBezTo>
                  <a:pt x="47" y="36"/>
                  <a:pt x="52" y="45"/>
                  <a:pt x="52" y="54"/>
                </a:cubicBezTo>
                <a:cubicBezTo>
                  <a:pt x="52" y="73"/>
                  <a:pt x="35" y="80"/>
                  <a:pt x="21" y="80"/>
                </a:cubicBezTo>
                <a:cubicBezTo>
                  <a:pt x="10" y="80"/>
                  <a:pt x="1" y="78"/>
                  <a:pt x="0" y="77"/>
                </a:cubicBezTo>
                <a:cubicBezTo>
                  <a:pt x="0" y="60"/>
                  <a:pt x="0" y="60"/>
                  <a:pt x="0" y="60"/>
                </a:cubicBezTo>
                <a:cubicBezTo>
                  <a:pt x="2" y="60"/>
                  <a:pt x="10" y="63"/>
                  <a:pt x="18" y="63"/>
                </a:cubicBezTo>
                <a:cubicBezTo>
                  <a:pt x="28" y="63"/>
                  <a:pt x="32" y="60"/>
                  <a:pt x="32" y="56"/>
                </a:cubicBezTo>
                <a:cubicBezTo>
                  <a:pt x="32" y="52"/>
                  <a:pt x="28" y="49"/>
                  <a:pt x="23" y="48"/>
                </a:cubicBezTo>
                <a:cubicBezTo>
                  <a:pt x="22" y="48"/>
                  <a:pt x="21" y="47"/>
                  <a:pt x="19" y="47"/>
                </a:cubicBezTo>
                <a:cubicBezTo>
                  <a:pt x="9" y="43"/>
                  <a:pt x="0" y="37"/>
                  <a:pt x="0" y="24"/>
                </a:cubicBezTo>
                <a:cubicBezTo>
                  <a:pt x="0" y="10"/>
                  <a:pt x="10" y="0"/>
                  <a:pt x="28" y="0"/>
                </a:cubicBezTo>
                <a:cubicBezTo>
                  <a:pt x="37" y="0"/>
                  <a:pt x="46" y="3"/>
                  <a:pt x="47" y="3"/>
                </a:cubicBezTo>
                <a:lnTo>
                  <a:pt x="47" y="1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9" name="Freeform 8"/>
          <p:cNvSpPr>
            <a:spLocks/>
          </p:cNvSpPr>
          <p:nvPr/>
        </p:nvSpPr>
        <p:spPr bwMode="black">
          <a:xfrm>
            <a:off x="4117817" y="5654198"/>
            <a:ext cx="39033" cy="80682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10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10" name="Freeform 9"/>
          <p:cNvSpPr>
            <a:spLocks/>
          </p:cNvSpPr>
          <p:nvPr/>
        </p:nvSpPr>
        <p:spPr bwMode="black">
          <a:xfrm>
            <a:off x="4227206" y="5600088"/>
            <a:ext cx="39033" cy="134792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4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4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black">
          <a:xfrm>
            <a:off x="4334669" y="5525687"/>
            <a:ext cx="39033" cy="24832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111"/>
              </a:cxn>
              <a:cxn ang="0">
                <a:pos x="10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5" y="120"/>
                  <a:pt x="10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12" name="Freeform 11"/>
          <p:cNvSpPr>
            <a:spLocks/>
          </p:cNvSpPr>
          <p:nvPr/>
        </p:nvSpPr>
        <p:spPr bwMode="black">
          <a:xfrm>
            <a:off x="4444058" y="5600088"/>
            <a:ext cx="39033" cy="134792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14" name="Freeform 13"/>
          <p:cNvSpPr>
            <a:spLocks/>
          </p:cNvSpPr>
          <p:nvPr/>
        </p:nvSpPr>
        <p:spPr bwMode="black">
          <a:xfrm>
            <a:off x="4551038" y="5654198"/>
            <a:ext cx="41443" cy="80682"/>
          </a:xfrm>
          <a:custGeom>
            <a:avLst/>
            <a:gdLst/>
            <a:ahLst/>
            <a:cxnLst>
              <a:cxn ang="0">
                <a:pos x="20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20" y="30"/>
              </a:cxn>
              <a:cxn ang="0">
                <a:pos x="20" y="10"/>
              </a:cxn>
            </a:cxnLst>
            <a:rect l="0" t="0" r="r" b="b"/>
            <a:pathLst>
              <a:path w="20" h="39">
                <a:moveTo>
                  <a:pt x="20" y="10"/>
                </a:moveTo>
                <a:cubicBezTo>
                  <a:pt x="20" y="4"/>
                  <a:pt x="15" y="0"/>
                  <a:pt x="10" y="0"/>
                </a:cubicBezTo>
                <a:cubicBezTo>
                  <a:pt x="5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5" y="39"/>
                  <a:pt x="10" y="39"/>
                </a:cubicBezTo>
                <a:cubicBezTo>
                  <a:pt x="15" y="39"/>
                  <a:pt x="20" y="35"/>
                  <a:pt x="20" y="30"/>
                </a:cubicBezTo>
                <a:lnTo>
                  <a:pt x="20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15" name="Freeform 14"/>
          <p:cNvSpPr>
            <a:spLocks/>
          </p:cNvSpPr>
          <p:nvPr/>
        </p:nvSpPr>
        <p:spPr bwMode="black">
          <a:xfrm>
            <a:off x="4660428" y="5600088"/>
            <a:ext cx="39515" cy="134792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16" name="Freeform 15"/>
          <p:cNvSpPr>
            <a:spLocks/>
          </p:cNvSpPr>
          <p:nvPr/>
        </p:nvSpPr>
        <p:spPr bwMode="black">
          <a:xfrm>
            <a:off x="4769818" y="5525687"/>
            <a:ext cx="39515" cy="24832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111"/>
              </a:cxn>
              <a:cxn ang="0">
                <a:pos x="9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4" y="120"/>
                  <a:pt x="9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17" name="Freeform 16"/>
          <p:cNvSpPr>
            <a:spLocks/>
          </p:cNvSpPr>
          <p:nvPr/>
        </p:nvSpPr>
        <p:spPr bwMode="black">
          <a:xfrm>
            <a:off x="4877279" y="5600088"/>
            <a:ext cx="39515" cy="134792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5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18" name="Freeform 17"/>
          <p:cNvSpPr>
            <a:spLocks/>
          </p:cNvSpPr>
          <p:nvPr/>
        </p:nvSpPr>
        <p:spPr bwMode="black">
          <a:xfrm>
            <a:off x="4986669" y="5654198"/>
            <a:ext cx="39515" cy="80682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9" y="0"/>
              </a:cxn>
              <a:cxn ang="0">
                <a:pos x="0" y="10"/>
              </a:cxn>
              <a:cxn ang="0">
                <a:pos x="0" y="30"/>
              </a:cxn>
              <a:cxn ang="0">
                <a:pos x="9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9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7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1.91391E-6 L -5.55556E-7 0.02314 " pathEditMode="relative" rAng="0" ptsTypes="AA">
                                      <p:cBhvr>
                                        <p:cTn id="33" dur="7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-1.93242E-6 L 4.72222E-6 0.02962 " pathEditMode="relative" rAng="0" ptsTypes="AA">
                                      <p:cBhvr>
                                        <p:cTn id="35" dur="7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91391E-6 L 0 0.02314 " pathEditMode="relative" rAng="0" ptsTypes="AA">
                                      <p:cBhvr>
                                        <p:cTn id="37" dur="700" spd="-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1.93242E-6 L -4.72222E-6 0.02962 " pathEditMode="relative" rAng="0" ptsTypes="AA">
                                      <p:cBhvr>
                                        <p:cTn id="39" dur="700" spd="-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1.91391E-6 L 4.16667E-6 0.02314 " pathEditMode="relative" rAng="0" ptsTypes="AA">
                                      <p:cBhvr>
                                        <p:cTn id="41" dur="700" spd="-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2.36056E-6 L 2.77778E-7 -0.02338 " pathEditMode="relative" rAng="0" ptsTypes="AA">
                                      <p:cBhvr>
                                        <p:cTn id="43" dur="7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2.36056E-6 L -8.33333E-7 -0.02338 " pathEditMode="relative" rAng="0" ptsTypes="AA">
                                      <p:cBhvr>
                                        <p:cTn id="45" dur="70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2.36056E-6 L 4.44444E-6 -0.02338 " pathEditMode="relative" rAng="0" ptsTypes="AA">
                                      <p:cBhvr>
                                        <p:cTn id="47" dur="70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2.36056E-6 L 3.33333E-6 -0.02338 " pathEditMode="relative" rAng="0" ptsTypes="AA">
                                      <p:cBhvr>
                                        <p:cTn id="49" dur="700" spd="-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7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7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7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7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</p:bld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-red 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4" name="TextBox 33"/>
          <p:cNvSpPr txBox="1"/>
          <p:nvPr userDrawn="1"/>
        </p:nvSpPr>
        <p:spPr>
          <a:xfrm>
            <a:off x="644691" y="3060488"/>
            <a:ext cx="24372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FFFFFF"/>
                </a:solidFill>
                <a:latin typeface="+mj-lt"/>
              </a:rPr>
              <a:t>Thank you.</a:t>
            </a:r>
            <a:endParaRPr lang="en-US" sz="3600" dirty="0">
              <a:solidFill>
                <a:srgbClr val="FFFFFF"/>
              </a:solidFill>
              <a:latin typeface="+mj-lt"/>
            </a:endParaRPr>
          </a:p>
        </p:txBody>
      </p:sp>
      <p:pic>
        <p:nvPicPr>
          <p:cNvPr id="21" name="Picture 2"/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69746" y="3078070"/>
            <a:ext cx="3669899" cy="6102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625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ernate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itle 1"/>
          <p:cNvSpPr>
            <a:spLocks noGrp="1"/>
          </p:cNvSpPr>
          <p:nvPr>
            <p:ph type="ctrTitle" hasCustomPrompt="1"/>
          </p:nvPr>
        </p:nvSpPr>
        <p:spPr>
          <a:xfrm>
            <a:off x="221393" y="1248229"/>
            <a:ext cx="8112125" cy="2907239"/>
          </a:xfrm>
        </p:spPr>
        <p:txBody>
          <a:bodyPr/>
          <a:lstStyle>
            <a:lvl1pPr marL="0" indent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  <a:defRPr lang="en-US" sz="6000" b="0" kern="1200" spc="0" dirty="0">
                <a:gradFill flip="none" rotWithShape="1">
                  <a:gsLst>
                    <a:gs pos="16000">
                      <a:srgbClr val="6B308D">
                        <a:lumMod val="80000"/>
                        <a:lumOff val="20000"/>
                      </a:srgbClr>
                    </a:gs>
                    <a:gs pos="100000">
                      <a:srgbClr val="28A7DF"/>
                    </a:gs>
                  </a:gsLst>
                  <a:lin ang="1800000" scaled="0"/>
                  <a:tileRect/>
                </a:gradFill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dirty="0" smtClean="0"/>
              <a:t>Presentation </a:t>
            </a:r>
            <a:br>
              <a:rPr lang="en-US" dirty="0" smtClean="0"/>
            </a:br>
            <a:r>
              <a:rPr lang="en-US" dirty="0" smtClean="0"/>
              <a:t>Title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7931373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3376" y="4712451"/>
            <a:ext cx="8477250" cy="1828800"/>
          </a:xfrm>
          <a:prstGeom prst="rect">
            <a:avLst/>
          </a:prstGeom>
        </p:spPr>
      </p:pic>
      <p:sp>
        <p:nvSpPr>
          <p:cNvPr id="27" name="Rectangle 3"/>
          <p:cNvSpPr>
            <a:spLocks noChangeArrowheads="1"/>
          </p:cNvSpPr>
          <p:nvPr/>
        </p:nvSpPr>
        <p:spPr bwMode="white">
          <a:xfrm>
            <a:off x="0" y="0"/>
            <a:ext cx="9144000" cy="177800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>
              <a:latin typeface="+mj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21393" y="399142"/>
            <a:ext cx="8548802" cy="4134758"/>
          </a:xfr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5400" b="0" kern="1200" spc="0" dirty="0">
                <a:gradFill flip="none" rotWithShape="1">
                  <a:gsLst>
                    <a:gs pos="16000">
                      <a:srgbClr val="6B308D">
                        <a:lumMod val="80000"/>
                        <a:lumOff val="20000"/>
                      </a:srgbClr>
                    </a:gs>
                    <a:gs pos="100000">
                      <a:srgbClr val="28A7DF"/>
                    </a:gs>
                  </a:gsLst>
                  <a:lin ang="1800000" scaled="0"/>
                  <a:tileRect/>
                </a:gradFill>
                <a:latin typeface="+mj-lt"/>
                <a:ea typeface="+mj-ea"/>
                <a:cs typeface="Arial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</a:pPr>
            <a:r>
              <a:rPr lang="en-US" dirty="0" smtClean="0"/>
              <a:t>Segue Title Here</a:t>
            </a:r>
            <a:endParaRPr lang="en-US" dirty="0"/>
          </a:p>
        </p:txBody>
      </p:sp>
      <p:sp>
        <p:nvSpPr>
          <p:cNvPr id="47" name="Rectangle 3"/>
          <p:cNvSpPr>
            <a:spLocks noChangeArrowheads="1"/>
          </p:cNvSpPr>
          <p:nvPr/>
        </p:nvSpPr>
        <p:spPr bwMode="hidden">
          <a:xfrm>
            <a:off x="0" y="0"/>
            <a:ext cx="9144000" cy="177800"/>
          </a:xfrm>
          <a:prstGeom prst="rect">
            <a:avLst/>
          </a:prstGeom>
          <a:solidFill>
            <a:srgbClr val="FFFFFF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>
              <a:latin typeface="+mj-lt"/>
            </a:endParaRPr>
          </a:p>
        </p:txBody>
      </p:sp>
      <p:sp>
        <p:nvSpPr>
          <p:cNvPr id="24" name="Rectangle 5"/>
          <p:cNvSpPr>
            <a:spLocks noChangeArrowheads="1"/>
          </p:cNvSpPr>
          <p:nvPr userDrawn="1"/>
        </p:nvSpPr>
        <p:spPr bwMode="ltGray">
          <a:xfrm>
            <a:off x="7763787" y="6584512"/>
            <a:ext cx="592251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marL="0" algn="l" defTabSz="814388" rtl="0" eaLnBrk="1" latinLnBrk="0" hangingPunct="1">
              <a:lnSpc>
                <a:spcPct val="100000"/>
              </a:lnSpc>
            </a:pPr>
            <a:r>
              <a:rPr lang="en-US" sz="600" kern="1200" dirty="0">
                <a:solidFill>
                  <a:srgbClr val="808080"/>
                </a:solidFill>
                <a:latin typeface="+mj-lt"/>
                <a:ea typeface="+mn-ea"/>
                <a:cs typeface="+mn-cs"/>
              </a:rPr>
              <a:t>Cisco </a:t>
            </a:r>
            <a:r>
              <a:rPr lang="en-US" sz="600" kern="1200" dirty="0" smtClean="0">
                <a:solidFill>
                  <a:srgbClr val="808080"/>
                </a:solidFill>
                <a:latin typeface="+mj-lt"/>
                <a:ea typeface="+mn-ea"/>
                <a:cs typeface="+mn-cs"/>
              </a:rPr>
              <a:t>Public</a:t>
            </a:r>
            <a:endParaRPr lang="en-US" sz="600" kern="1200" dirty="0">
              <a:solidFill>
                <a:srgbClr val="808080"/>
              </a:solidFill>
              <a:latin typeface="+mj-lt"/>
              <a:ea typeface="+mn-ea"/>
              <a:cs typeface="+mn-cs"/>
            </a:endParaRPr>
          </a:p>
        </p:txBody>
      </p:sp>
      <p:sp>
        <p:nvSpPr>
          <p:cNvPr id="10" name="Rectangle 4"/>
          <p:cNvSpPr>
            <a:spLocks noChangeArrowheads="1"/>
          </p:cNvSpPr>
          <p:nvPr userDrawn="1"/>
        </p:nvSpPr>
        <p:spPr bwMode="ltGray">
          <a:xfrm>
            <a:off x="251373" y="6586246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marL="0" algn="l" defTabSz="814388" rtl="0" eaLnBrk="1" latinLnBrk="0" hangingPunct="1">
              <a:lnSpc>
                <a:spcPct val="100000"/>
              </a:lnSpc>
            </a:pPr>
            <a:r>
              <a:rPr lang="en-US" sz="600" kern="1200" dirty="0" smtClean="0">
                <a:solidFill>
                  <a:srgbClr val="808080"/>
                </a:solidFill>
                <a:latin typeface="+mj-lt"/>
                <a:ea typeface="+mn-ea"/>
                <a:cs typeface="+mn-cs"/>
              </a:rPr>
              <a:t>© 2013 Cisco and/or its affiliates. All rights reserved.</a:t>
            </a:r>
            <a:endParaRPr lang="en-US" sz="600" kern="1200" dirty="0">
              <a:solidFill>
                <a:srgbClr val="808080"/>
              </a:solidFill>
              <a:latin typeface="+mj-lt"/>
              <a:ea typeface="+mn-ea"/>
              <a:cs typeface="+mn-cs"/>
            </a:endParaRPr>
          </a:p>
        </p:txBody>
      </p:sp>
      <p:sp>
        <p:nvSpPr>
          <p:cNvPr id="9" name="Rectangle 7"/>
          <p:cNvSpPr>
            <a:spLocks noChangeArrowheads="1"/>
          </p:cNvSpPr>
          <p:nvPr userDrawn="1"/>
        </p:nvSpPr>
        <p:spPr bwMode="ltGray">
          <a:xfrm>
            <a:off x="8639981" y="6580408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DFCF27A5-1A5B-48D3-A060-2758FFBB1ADD}" type="slidenum">
              <a:rPr lang="en-US" sz="600">
                <a:solidFill>
                  <a:srgbClr val="808080"/>
                </a:solidFill>
                <a:latin typeface="+mj-lt"/>
              </a:rPr>
              <a:pPr algn="r" defTabSz="814388">
                <a:lnSpc>
                  <a:spcPct val="100000"/>
                </a:lnSpc>
              </a:pPr>
              <a:t>‹#›</a:t>
            </a:fld>
            <a:endParaRPr lang="en-US" sz="600" dirty="0">
              <a:solidFill>
                <a:srgbClr val="808080"/>
              </a:solidFill>
              <a:latin typeface="+mj-lt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gu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3376" y="4696378"/>
            <a:ext cx="8477250" cy="1844873"/>
          </a:xfrm>
          <a:prstGeom prst="rect">
            <a:avLst/>
          </a:prstGeom>
        </p:spPr>
      </p:pic>
      <p:sp>
        <p:nvSpPr>
          <p:cNvPr id="27" name="Rectangle 3"/>
          <p:cNvSpPr>
            <a:spLocks noChangeArrowheads="1"/>
          </p:cNvSpPr>
          <p:nvPr/>
        </p:nvSpPr>
        <p:spPr bwMode="white">
          <a:xfrm>
            <a:off x="0" y="0"/>
            <a:ext cx="9144000" cy="177800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>
              <a:latin typeface="+mj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21393" y="399142"/>
            <a:ext cx="8548802" cy="4134758"/>
          </a:xfr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5400" b="0" kern="1200" spc="0" dirty="0">
                <a:gradFill flip="none" rotWithShape="1">
                  <a:gsLst>
                    <a:gs pos="16000">
                      <a:srgbClr val="6B308D">
                        <a:lumMod val="80000"/>
                        <a:lumOff val="20000"/>
                      </a:srgbClr>
                    </a:gs>
                    <a:gs pos="100000">
                      <a:srgbClr val="28A7DF"/>
                    </a:gs>
                  </a:gsLst>
                  <a:lin ang="1800000" scaled="0"/>
                  <a:tileRect/>
                </a:gradFill>
                <a:latin typeface="+mj-lt"/>
                <a:ea typeface="+mj-ea"/>
                <a:cs typeface="Arial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</a:pPr>
            <a:r>
              <a:rPr lang="en-US" dirty="0" smtClean="0"/>
              <a:t>Segue Title Here</a:t>
            </a:r>
            <a:endParaRPr lang="en-US" dirty="0"/>
          </a:p>
        </p:txBody>
      </p:sp>
      <p:sp>
        <p:nvSpPr>
          <p:cNvPr id="47" name="Rectangle 3"/>
          <p:cNvSpPr>
            <a:spLocks noChangeArrowheads="1"/>
          </p:cNvSpPr>
          <p:nvPr/>
        </p:nvSpPr>
        <p:spPr bwMode="hidden">
          <a:xfrm>
            <a:off x="0" y="0"/>
            <a:ext cx="9144000" cy="177800"/>
          </a:xfrm>
          <a:prstGeom prst="rect">
            <a:avLst/>
          </a:prstGeom>
          <a:solidFill>
            <a:srgbClr val="FFFFFF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>
              <a:latin typeface="+mj-lt"/>
            </a:endParaRPr>
          </a:p>
        </p:txBody>
      </p:sp>
      <p:sp>
        <p:nvSpPr>
          <p:cNvPr id="24" name="Rectangle 5"/>
          <p:cNvSpPr>
            <a:spLocks noChangeArrowheads="1"/>
          </p:cNvSpPr>
          <p:nvPr userDrawn="1"/>
        </p:nvSpPr>
        <p:spPr bwMode="ltGray">
          <a:xfrm>
            <a:off x="7763787" y="6584512"/>
            <a:ext cx="592251" cy="175257"/>
          </a:xfrm>
          <a:prstGeom prst="rect">
            <a:avLst/>
          </a:prstGeom>
        </p:spPr>
        <p:txBody>
          <a:bodyPr wrap="none" lIns="82124" tIns="41061" rIns="82124" bIns="41061" anchor="b">
            <a:spAutoFit/>
          </a:bodyPr>
          <a:lstStyle/>
          <a:p>
            <a:pPr marL="0" algn="l" defTabSz="814388" rtl="0" eaLnBrk="1" latinLnBrk="0" hangingPunct="1">
              <a:lnSpc>
                <a:spcPct val="100000"/>
              </a:lnSpc>
            </a:pPr>
            <a:r>
              <a:rPr lang="en-US" sz="600" kern="1200" dirty="0">
                <a:solidFill>
                  <a:srgbClr val="808080"/>
                </a:solidFill>
                <a:latin typeface="+mj-lt"/>
                <a:ea typeface="+mn-ea"/>
                <a:cs typeface="+mn-cs"/>
              </a:rPr>
              <a:t>Cisco </a:t>
            </a:r>
            <a:r>
              <a:rPr lang="en-US" sz="600" kern="1200" dirty="0" smtClean="0">
                <a:solidFill>
                  <a:srgbClr val="808080"/>
                </a:solidFill>
                <a:latin typeface="+mj-lt"/>
                <a:ea typeface="+mn-ea"/>
                <a:cs typeface="+mn-cs"/>
              </a:rPr>
              <a:t>Public</a:t>
            </a:r>
            <a:endParaRPr lang="en-US" sz="600" kern="1200" dirty="0">
              <a:solidFill>
                <a:srgbClr val="808080"/>
              </a:solidFill>
              <a:latin typeface="+mj-lt"/>
              <a:ea typeface="+mn-ea"/>
              <a:cs typeface="+mn-cs"/>
            </a:endParaRPr>
          </a:p>
        </p:txBody>
      </p:sp>
      <p:sp>
        <p:nvSpPr>
          <p:cNvPr id="10" name="Rectangle 4"/>
          <p:cNvSpPr>
            <a:spLocks noChangeArrowheads="1"/>
          </p:cNvSpPr>
          <p:nvPr userDrawn="1"/>
        </p:nvSpPr>
        <p:spPr bwMode="ltGray">
          <a:xfrm>
            <a:off x="251373" y="6586246"/>
            <a:ext cx="3420515" cy="175257"/>
          </a:xfrm>
          <a:prstGeom prst="rect">
            <a:avLst/>
          </a:prstGeom>
        </p:spPr>
        <p:txBody>
          <a:bodyPr wrap="square" lIns="82124" tIns="41061" rIns="82124" bIns="41061" anchor="b" anchorCtr="0">
            <a:spAutoFit/>
          </a:bodyPr>
          <a:lstStyle/>
          <a:p>
            <a:pPr marL="0" algn="l" defTabSz="814388" rtl="0" eaLnBrk="1" latinLnBrk="0" hangingPunct="1">
              <a:lnSpc>
                <a:spcPct val="100000"/>
              </a:lnSpc>
            </a:pPr>
            <a:r>
              <a:rPr lang="en-US" sz="600" kern="1200" dirty="0" smtClean="0">
                <a:solidFill>
                  <a:srgbClr val="808080"/>
                </a:solidFill>
                <a:latin typeface="+mj-lt"/>
                <a:ea typeface="+mn-ea"/>
                <a:cs typeface="+mn-cs"/>
              </a:rPr>
              <a:t>© 2013 Cisco and/or its affiliates. All rights reserved.</a:t>
            </a:r>
            <a:endParaRPr lang="en-US" sz="600" kern="1200" dirty="0">
              <a:solidFill>
                <a:srgbClr val="808080"/>
              </a:solidFill>
              <a:latin typeface="+mj-lt"/>
              <a:ea typeface="+mn-ea"/>
              <a:cs typeface="+mn-cs"/>
            </a:endParaRPr>
          </a:p>
        </p:txBody>
      </p:sp>
      <p:sp>
        <p:nvSpPr>
          <p:cNvPr id="12" name="Rectangle 7"/>
          <p:cNvSpPr>
            <a:spLocks noChangeArrowheads="1"/>
          </p:cNvSpPr>
          <p:nvPr userDrawn="1"/>
        </p:nvSpPr>
        <p:spPr bwMode="ltGray">
          <a:xfrm>
            <a:off x="8639981" y="6580408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DFCF27A5-1A5B-48D3-A060-2758FFBB1ADD}" type="slidenum">
              <a:rPr lang="en-US" sz="600">
                <a:solidFill>
                  <a:srgbClr val="808080"/>
                </a:solidFill>
                <a:latin typeface="+mj-lt"/>
              </a:rPr>
              <a:pPr algn="r" defTabSz="814388">
                <a:lnSpc>
                  <a:spcPct val="100000"/>
                </a:lnSpc>
              </a:pPr>
              <a:t>‹#›</a:t>
            </a:fld>
            <a:endParaRPr lang="en-US" sz="600" dirty="0">
              <a:solidFill>
                <a:srgbClr val="80808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65715276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 Segu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3"/>
          <p:cNvSpPr>
            <a:spLocks noChangeArrowheads="1"/>
          </p:cNvSpPr>
          <p:nvPr/>
        </p:nvSpPr>
        <p:spPr bwMode="white">
          <a:xfrm>
            <a:off x="0" y="0"/>
            <a:ext cx="9144000" cy="177800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>
              <a:latin typeface="+mj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21393" y="399142"/>
            <a:ext cx="8548802" cy="4134758"/>
          </a:xfr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5400" b="0" kern="1200" spc="0" dirty="0">
                <a:gradFill flip="none" rotWithShape="1">
                  <a:gsLst>
                    <a:gs pos="16000">
                      <a:srgbClr val="6B308D">
                        <a:lumMod val="80000"/>
                        <a:lumOff val="20000"/>
                      </a:srgbClr>
                    </a:gs>
                    <a:gs pos="100000">
                      <a:srgbClr val="28A7DF"/>
                    </a:gs>
                  </a:gsLst>
                  <a:lin ang="1800000" scaled="0"/>
                  <a:tileRect/>
                </a:gradFill>
                <a:latin typeface="+mj-lt"/>
                <a:ea typeface="+mj-ea"/>
                <a:cs typeface="Arial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</a:pPr>
            <a:r>
              <a:rPr lang="en-US" dirty="0" smtClean="0"/>
              <a:t>Segue Title Here</a:t>
            </a:r>
            <a:endParaRPr lang="en-US" dirty="0"/>
          </a:p>
        </p:txBody>
      </p:sp>
      <p:sp>
        <p:nvSpPr>
          <p:cNvPr id="47" name="Rectangle 3"/>
          <p:cNvSpPr>
            <a:spLocks noChangeArrowheads="1"/>
          </p:cNvSpPr>
          <p:nvPr/>
        </p:nvSpPr>
        <p:spPr bwMode="hidden">
          <a:xfrm>
            <a:off x="0" y="0"/>
            <a:ext cx="9144000" cy="177800"/>
          </a:xfrm>
          <a:prstGeom prst="rect">
            <a:avLst/>
          </a:prstGeom>
          <a:solidFill>
            <a:srgbClr val="FFFFFF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>
              <a:latin typeface="+mj-lt"/>
            </a:endParaRPr>
          </a:p>
        </p:txBody>
      </p:sp>
      <p:sp>
        <p:nvSpPr>
          <p:cNvPr id="24" name="Rectangle 5"/>
          <p:cNvSpPr>
            <a:spLocks noChangeArrowheads="1"/>
          </p:cNvSpPr>
          <p:nvPr userDrawn="1"/>
        </p:nvSpPr>
        <p:spPr bwMode="ltGray">
          <a:xfrm>
            <a:off x="7763787" y="6584512"/>
            <a:ext cx="592251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marL="0" algn="l" defTabSz="814388" rtl="0" eaLnBrk="1" latinLnBrk="0" hangingPunct="1">
              <a:lnSpc>
                <a:spcPct val="100000"/>
              </a:lnSpc>
            </a:pPr>
            <a:r>
              <a:rPr lang="en-US" sz="600" kern="1200" dirty="0">
                <a:solidFill>
                  <a:srgbClr val="808080"/>
                </a:solidFill>
                <a:latin typeface="+mj-lt"/>
                <a:ea typeface="+mn-ea"/>
                <a:cs typeface="+mn-cs"/>
              </a:rPr>
              <a:t>Cisco </a:t>
            </a:r>
            <a:r>
              <a:rPr lang="en-US" sz="600" kern="1200" dirty="0" smtClean="0">
                <a:solidFill>
                  <a:srgbClr val="808080"/>
                </a:solidFill>
                <a:latin typeface="+mj-lt"/>
                <a:ea typeface="+mn-ea"/>
                <a:cs typeface="+mn-cs"/>
              </a:rPr>
              <a:t>Public</a:t>
            </a:r>
            <a:endParaRPr lang="en-US" sz="600" kern="1200" dirty="0">
              <a:solidFill>
                <a:srgbClr val="808080"/>
              </a:solidFill>
              <a:latin typeface="+mj-lt"/>
              <a:ea typeface="+mn-ea"/>
              <a:cs typeface="+mn-cs"/>
            </a:endParaRPr>
          </a:p>
        </p:txBody>
      </p:sp>
      <p:sp>
        <p:nvSpPr>
          <p:cNvPr id="10" name="Rectangle 4"/>
          <p:cNvSpPr>
            <a:spLocks noChangeArrowheads="1"/>
          </p:cNvSpPr>
          <p:nvPr userDrawn="1"/>
        </p:nvSpPr>
        <p:spPr bwMode="ltGray">
          <a:xfrm>
            <a:off x="251373" y="6586246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marL="0" algn="l" defTabSz="814388" rtl="0" eaLnBrk="1" latinLnBrk="0" hangingPunct="1">
              <a:lnSpc>
                <a:spcPct val="100000"/>
              </a:lnSpc>
            </a:pPr>
            <a:r>
              <a:rPr lang="en-US" sz="600" kern="1200" dirty="0" smtClean="0">
                <a:solidFill>
                  <a:srgbClr val="808080"/>
                </a:solidFill>
                <a:latin typeface="+mj-lt"/>
                <a:ea typeface="+mn-ea"/>
                <a:cs typeface="+mn-cs"/>
              </a:rPr>
              <a:t>© 2013 Cisco and/or its affiliates. All rights reserved.</a:t>
            </a:r>
            <a:endParaRPr lang="en-US" sz="600" kern="1200" dirty="0">
              <a:solidFill>
                <a:srgbClr val="808080"/>
              </a:solidFill>
              <a:latin typeface="+mj-lt"/>
              <a:ea typeface="+mn-ea"/>
              <a:cs typeface="+mn-cs"/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3375" y="6380780"/>
            <a:ext cx="8477250" cy="160471"/>
          </a:xfrm>
          <a:prstGeom prst="rect">
            <a:avLst/>
          </a:prstGeom>
          <a:noFill/>
        </p:spPr>
      </p:pic>
      <p:sp>
        <p:nvSpPr>
          <p:cNvPr id="9" name="Rectangle 7"/>
          <p:cNvSpPr>
            <a:spLocks noChangeArrowheads="1"/>
          </p:cNvSpPr>
          <p:nvPr userDrawn="1"/>
        </p:nvSpPr>
        <p:spPr bwMode="ltGray">
          <a:xfrm>
            <a:off x="8639981" y="6580408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DFCF27A5-1A5B-48D3-A060-2758FFBB1ADD}" type="slidenum">
              <a:rPr lang="en-US" sz="600">
                <a:solidFill>
                  <a:srgbClr val="808080"/>
                </a:solidFill>
                <a:latin typeface="+mj-lt"/>
              </a:rPr>
              <a:pPr algn="r" defTabSz="814388">
                <a:lnSpc>
                  <a:spcPct val="100000"/>
                </a:lnSpc>
              </a:pPr>
              <a:t>‹#›</a:t>
            </a:fld>
            <a:endParaRPr lang="en-US" sz="600" dirty="0">
              <a:solidFill>
                <a:srgbClr val="80808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87243975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9702" y="432215"/>
            <a:ext cx="8588861" cy="8382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Slide Title Goes Here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28600" y="1344168"/>
            <a:ext cx="8577072" cy="4965192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/>
            <a:r>
              <a:rPr lang="en-US" dirty="0" smtClean="0"/>
              <a:t>Body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5548096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_Heav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706781" y="1339745"/>
            <a:ext cx="4122425" cy="4965700"/>
          </a:xfr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ts val="1480"/>
              </a:spcBef>
              <a:defRPr lang="en-US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algn="l" defTabSz="914400" rtl="0" eaLnBrk="1" latinLnBrk="0" hangingPunct="1">
              <a:lnSpc>
                <a:spcPct val="95000"/>
              </a:lnSpc>
              <a:spcBef>
                <a:spcPts val="600"/>
              </a:spcBef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69912" indent="0" algn="l" defTabSz="914400" rtl="0" eaLnBrk="1" latinLnBrk="0" hangingPunct="1">
              <a:lnSpc>
                <a:spcPct val="95000"/>
              </a:lnSpc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algn="l" defTabSz="914400" rtl="0" eaLnBrk="1" latinLnBrk="0" hangingPunct="1">
              <a:lnSpc>
                <a:spcPct val="95000"/>
              </a:lnSpc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algn="l" defTabSz="914400" rtl="0" eaLnBrk="1" latinLnBrk="0" hangingPunct="1">
              <a:lnSpc>
                <a:spcPct val="95000"/>
              </a:lnSpc>
              <a:defRPr lang="en-US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229702" y="432215"/>
            <a:ext cx="8588861" cy="838200"/>
          </a:xfrm>
          <a:prstGeom prst="rect">
            <a:avLst/>
          </a:prstGeom>
        </p:spPr>
        <p:txBody>
          <a:bodyPr vert="horz" lIns="82296" tIns="45720" rIns="82296" bIns="45720" rtlCol="0" anchor="b" anchorCtr="0">
            <a:noAutofit/>
          </a:bodyPr>
          <a:lstStyle/>
          <a:p>
            <a:pPr lvl="0"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229702" y="1339745"/>
            <a:ext cx="4122425" cy="4965700"/>
          </a:xfr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ts val="1480"/>
              </a:spcBef>
              <a:defRPr lang="en-US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algn="l" defTabSz="914400" rtl="0" eaLnBrk="1" latinLnBrk="0" hangingPunct="1">
              <a:lnSpc>
                <a:spcPct val="95000"/>
              </a:lnSpc>
              <a:spcBef>
                <a:spcPts val="600"/>
              </a:spcBef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69912" indent="0" algn="l" defTabSz="914400" rtl="0" eaLnBrk="1" latinLnBrk="0" hangingPunct="1">
              <a:lnSpc>
                <a:spcPct val="95000"/>
              </a:lnSpc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algn="l" defTabSz="914400" rtl="0" eaLnBrk="1" latinLnBrk="0" hangingPunct="1">
              <a:lnSpc>
                <a:spcPct val="95000"/>
              </a:lnSpc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algn="l" defTabSz="914400" rtl="0" eaLnBrk="1" latinLnBrk="0" hangingPunct="1">
              <a:lnSpc>
                <a:spcPct val="95000"/>
              </a:lnSpc>
              <a:defRPr lang="en-US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3375" y="6380780"/>
            <a:ext cx="8477250" cy="160471"/>
          </a:xfrm>
          <a:prstGeom prst="rect">
            <a:avLst/>
          </a:prstGeom>
          <a:noFill/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9702" y="432215"/>
            <a:ext cx="8588861" cy="838200"/>
          </a:xfrm>
          <a:prstGeom prst="rect">
            <a:avLst/>
          </a:prstGeom>
        </p:spPr>
        <p:txBody>
          <a:bodyPr vert="horz" lIns="82296" tIns="45720" rIns="82296" bIns="45720" rtlCol="0" anchor="b" anchorCtr="0">
            <a:noAutofit/>
          </a:bodyPr>
          <a:lstStyle/>
          <a:p>
            <a:pPr lvl="0"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</a:pPr>
            <a:r>
              <a:rPr lang="en-US" dirty="0" smtClean="0"/>
              <a:t>Slide Title Goes Here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9702" y="1339745"/>
            <a:ext cx="8577072" cy="49656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 smtClean="0"/>
              <a:t>Body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ltGray">
          <a:xfrm>
            <a:off x="251373" y="6586246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n-US" sz="600" dirty="0" smtClean="0">
                <a:solidFill>
                  <a:srgbClr val="808080"/>
                </a:solidFill>
                <a:latin typeface="+mj-lt"/>
              </a:rPr>
              <a:t>© 2013 Cisco and/or its affiliates. All rights reserved.</a:t>
            </a:r>
            <a:endParaRPr lang="en-US" sz="600" dirty="0">
              <a:solidFill>
                <a:srgbClr val="808080"/>
              </a:solidFill>
              <a:latin typeface="+mj-lt"/>
            </a:endParaRPr>
          </a:p>
        </p:txBody>
      </p:sp>
      <p:sp>
        <p:nvSpPr>
          <p:cNvPr id="11" name="Rectangle 5"/>
          <p:cNvSpPr>
            <a:spLocks noChangeArrowheads="1"/>
          </p:cNvSpPr>
          <p:nvPr/>
        </p:nvSpPr>
        <p:spPr bwMode="ltGray">
          <a:xfrm>
            <a:off x="7983399" y="6584512"/>
            <a:ext cx="592251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r>
              <a:rPr lang="en-US" sz="600" dirty="0">
                <a:solidFill>
                  <a:srgbClr val="808080"/>
                </a:solidFill>
                <a:latin typeface="+mj-lt"/>
              </a:rPr>
              <a:t>Cisco </a:t>
            </a:r>
            <a:r>
              <a:rPr lang="en-US" sz="600" dirty="0" smtClean="0">
                <a:solidFill>
                  <a:srgbClr val="808080"/>
                </a:solidFill>
                <a:latin typeface="+mj-lt"/>
              </a:rPr>
              <a:t>Public</a:t>
            </a:r>
            <a:endParaRPr lang="en-US" sz="600" dirty="0">
              <a:solidFill>
                <a:srgbClr val="808080"/>
              </a:solidFill>
              <a:latin typeface="+mj-lt"/>
            </a:endParaRPr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ltGray">
          <a:xfrm>
            <a:off x="8639981" y="6580408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DFCF27A5-1A5B-48D3-A060-2758FFBB1ADD}" type="slidenum">
              <a:rPr lang="en-US" sz="600">
                <a:solidFill>
                  <a:srgbClr val="808080"/>
                </a:solidFill>
                <a:latin typeface="+mj-lt"/>
              </a:rPr>
              <a:pPr algn="r" defTabSz="814388">
                <a:lnSpc>
                  <a:spcPct val="100000"/>
                </a:lnSpc>
              </a:pPr>
              <a:t>‹#›</a:t>
            </a:fld>
            <a:endParaRPr lang="en-US" sz="600" dirty="0">
              <a:solidFill>
                <a:srgbClr val="808080"/>
              </a:solidFill>
              <a:latin typeface="+mj-lt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98" r:id="rId1"/>
    <p:sldLayoutId id="2147483930" r:id="rId2"/>
    <p:sldLayoutId id="2147483929" r:id="rId3"/>
    <p:sldLayoutId id="2147483937" r:id="rId4"/>
    <p:sldLayoutId id="2147483900" r:id="rId5"/>
    <p:sldLayoutId id="2147483931" r:id="rId6"/>
    <p:sldLayoutId id="2147483932" r:id="rId7"/>
    <p:sldLayoutId id="2147483933" r:id="rId8"/>
    <p:sldLayoutId id="2147483902" r:id="rId9"/>
    <p:sldLayoutId id="2147483903" r:id="rId10"/>
    <p:sldLayoutId id="2147483935" r:id="rId11"/>
    <p:sldLayoutId id="2147483905" r:id="rId12"/>
    <p:sldLayoutId id="2147483906" r:id="rId13"/>
    <p:sldLayoutId id="2147483907" r:id="rId14"/>
    <p:sldLayoutId id="2147483908" r:id="rId15"/>
    <p:sldLayoutId id="2147483909" r:id="rId16"/>
    <p:sldLayoutId id="2147483910" r:id="rId17"/>
    <p:sldLayoutId id="2147483913" r:id="rId18"/>
    <p:sldLayoutId id="2147483911" r:id="rId19"/>
    <p:sldLayoutId id="2147483912" r:id="rId20"/>
    <p:sldLayoutId id="2147483914" r:id="rId21"/>
    <p:sldLayoutId id="2147483915" r:id="rId22"/>
    <p:sldLayoutId id="2147483916" r:id="rId23"/>
    <p:sldLayoutId id="2147483917" r:id="rId24"/>
    <p:sldLayoutId id="2147483918" r:id="rId25"/>
    <p:sldLayoutId id="2147483919" r:id="rId26"/>
    <p:sldLayoutId id="2147483921" r:id="rId27"/>
    <p:sldLayoutId id="2147483922" r:id="rId28"/>
    <p:sldLayoutId id="2147483936" r:id="rId29"/>
    <p:sldLayoutId id="2147483923" r:id="rId30"/>
    <p:sldLayoutId id="2147483924" r:id="rId31"/>
    <p:sldLayoutId id="2147483925" r:id="rId32"/>
    <p:sldLayoutId id="2147483926" r:id="rId33"/>
    <p:sldLayoutId id="2147483927" r:id="rId34"/>
  </p:sldLayoutIdLst>
  <p:transition>
    <p:wipe dir="r"/>
  </p:transition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kumimoji="0" lang="en-US" sz="3600" b="0" i="0" u="none" strike="noStrike" kern="1200" cap="none" spc="0" normalizeH="0" baseline="0" dirty="0">
          <a:ln>
            <a:noFill/>
          </a:ln>
          <a:gradFill flip="none" rotWithShape="1">
            <a:gsLst>
              <a:gs pos="16000">
                <a:schemeClr val="tx2"/>
              </a:gs>
              <a:gs pos="100000">
                <a:srgbClr val="28A7DF"/>
              </a:gs>
            </a:gsLst>
            <a:lin ang="1800000" scaled="0"/>
            <a:tileRect/>
          </a:gradFill>
          <a:effectLst/>
          <a:uLnTx/>
          <a:uFillTx/>
          <a:latin typeface="+mj-lt"/>
          <a:ea typeface="+mj-ea"/>
          <a:cs typeface="Arial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5000"/>
        </a:lnSpc>
        <a:spcBef>
          <a:spcPts val="1440"/>
        </a:spcBef>
        <a:buClr>
          <a:srgbClr val="493B93"/>
        </a:buClr>
        <a:buSzPct val="90000"/>
        <a:buFont typeface="Arial" pitchFamily="34" charset="0"/>
        <a:buChar char="•"/>
        <a:tabLst/>
        <a:defRPr lang="en-US" sz="2200" kern="1200" dirty="0" smtClean="0">
          <a:solidFill>
            <a:srgbClr val="435153"/>
          </a:solidFill>
          <a:latin typeface="+mj-lt"/>
          <a:ea typeface="+mn-ea"/>
          <a:cs typeface="+mn-cs"/>
        </a:defRPr>
      </a:lvl1pPr>
      <a:lvl2pPr marL="406400" indent="0" algn="l" defTabSz="914400" rtl="0" eaLnBrk="1" latinLnBrk="0" hangingPunct="1">
        <a:lnSpc>
          <a:spcPct val="95000"/>
        </a:lnSpc>
        <a:spcBef>
          <a:spcPts val="840"/>
        </a:spcBef>
        <a:buClr>
          <a:schemeClr val="tx2"/>
        </a:buClr>
        <a:buFontTx/>
        <a:buNone/>
        <a:defRPr lang="en-US" sz="1800" kern="1200" dirty="0" smtClean="0">
          <a:solidFill>
            <a:srgbClr val="435153"/>
          </a:solidFill>
          <a:latin typeface="+mj-lt"/>
          <a:ea typeface="+mn-ea"/>
          <a:cs typeface="+mn-cs"/>
        </a:defRPr>
      </a:lvl2pPr>
      <a:lvl3pPr marL="571500" indent="-1588" algn="l" defTabSz="914400" rtl="0" eaLnBrk="1" latinLnBrk="0" hangingPunct="1">
        <a:lnSpc>
          <a:spcPct val="95000"/>
        </a:lnSpc>
        <a:spcBef>
          <a:spcPts val="840"/>
        </a:spcBef>
        <a:buFont typeface="Arial" pitchFamily="34" charset="0"/>
        <a:buNone/>
        <a:defRPr lang="en-US" sz="1600" kern="1200" dirty="0" smtClean="0">
          <a:solidFill>
            <a:srgbClr val="435153"/>
          </a:solidFill>
          <a:latin typeface="+mj-lt"/>
          <a:ea typeface="+mn-ea"/>
          <a:cs typeface="+mn-cs"/>
        </a:defRPr>
      </a:lvl3pPr>
      <a:lvl4pPr marL="688975" indent="0" algn="l" defTabSz="914400" rtl="0" eaLnBrk="1" latinLnBrk="0" hangingPunct="1">
        <a:lnSpc>
          <a:spcPct val="95000"/>
        </a:lnSpc>
        <a:spcBef>
          <a:spcPts val="840"/>
        </a:spcBef>
        <a:buFont typeface="Arial" pitchFamily="34" charset="0"/>
        <a:buNone/>
        <a:defRPr lang="en-US" sz="1400" kern="1200" dirty="0" smtClean="0">
          <a:solidFill>
            <a:srgbClr val="435153"/>
          </a:solidFill>
          <a:latin typeface="+mj-lt"/>
          <a:ea typeface="+mn-ea"/>
          <a:cs typeface="+mn-cs"/>
        </a:defRPr>
      </a:lvl4pPr>
      <a:lvl5pPr marL="801688" indent="0" algn="l" defTabSz="914400" rtl="0" eaLnBrk="1" latinLnBrk="0" hangingPunct="1">
        <a:lnSpc>
          <a:spcPct val="95000"/>
        </a:lnSpc>
        <a:spcBef>
          <a:spcPts val="840"/>
        </a:spcBef>
        <a:buFont typeface="Arial" pitchFamily="34" charset="0"/>
        <a:buNone/>
        <a:defRPr lang="en-US" sz="1400" kern="1200" dirty="0">
          <a:solidFill>
            <a:srgbClr val="435153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7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8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8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3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8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8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8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8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1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8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8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8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8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8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8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8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8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8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8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8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8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8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8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4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CCNA Security v2.0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1393" y="722449"/>
            <a:ext cx="8112125" cy="2907239"/>
          </a:xfrm>
        </p:spPr>
        <p:txBody>
          <a:bodyPr/>
          <a:lstStyle/>
          <a:p>
            <a:r>
              <a:rPr lang="en-US" sz="4000" dirty="0" smtClean="0"/>
              <a:t>Chapter 6:</a:t>
            </a:r>
            <a:br>
              <a:rPr lang="en-US" sz="4000" dirty="0" smtClean="0"/>
            </a:br>
            <a:r>
              <a:rPr lang="en-US" sz="4000" dirty="0" smtClean="0"/>
              <a:t>Securing the Local Area Network</a:t>
            </a:r>
            <a:endParaRPr lang="en-US" sz="40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308505"/>
            <a:ext cx="8588861" cy="838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200" dirty="0" smtClean="0"/>
              <a:t>Hardware and Software Encryption of Local Data</a:t>
            </a:r>
            <a:endParaRPr lang="en-US" sz="32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281" y="1220788"/>
            <a:ext cx="6421438" cy="48395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66420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2800" dirty="0" smtClean="0"/>
              <a:t>Topic 6.1.2:</a:t>
            </a:r>
            <a:br>
              <a:rPr lang="en-US" sz="2800" dirty="0" smtClean="0"/>
            </a:br>
            <a:r>
              <a:rPr lang="en-US" sz="2800" dirty="0" smtClean="0"/>
              <a:t>Antimalware Protection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046521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200" dirty="0" smtClean="0"/>
              <a:t>Advanced Malware Protection</a:t>
            </a:r>
            <a:endParaRPr lang="en-US" sz="320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908" y="1484686"/>
            <a:ext cx="7946184" cy="38771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52735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200" dirty="0" smtClean="0"/>
              <a:t>AMP and Managed Threat Defense</a:t>
            </a:r>
            <a:endParaRPr lang="en-US" sz="3200" dirty="0"/>
          </a:p>
        </p:txBody>
      </p:sp>
      <p:sp>
        <p:nvSpPr>
          <p:cNvPr id="3" name="Rectangle 2"/>
          <p:cNvSpPr/>
          <p:nvPr/>
        </p:nvSpPr>
        <p:spPr>
          <a:xfrm>
            <a:off x="723231" y="1724884"/>
            <a:ext cx="7601802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en-US" sz="2000" dirty="0" err="1" smtClean="0">
                <a:solidFill>
                  <a:srgbClr val="333333"/>
                </a:solidFill>
              </a:rPr>
              <a:t>Talos</a:t>
            </a:r>
            <a:r>
              <a:rPr lang="en-US" sz="2000" dirty="0" smtClean="0">
                <a:solidFill>
                  <a:srgbClr val="333333"/>
                </a:solidFill>
              </a:rPr>
              <a:t> teams </a:t>
            </a:r>
            <a:r>
              <a:rPr lang="en-US" sz="2000" dirty="0">
                <a:solidFill>
                  <a:srgbClr val="333333"/>
                </a:solidFill>
              </a:rPr>
              <a:t>gather real-time threat intelligence from a variety of sources: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33333"/>
                </a:solidFill>
              </a:rPr>
              <a:t>1.6 million deployed security devices, including firewall, IPS, web, and email appliances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33333"/>
                </a:solidFill>
              </a:rPr>
              <a:t>150 million endpoints</a:t>
            </a:r>
          </a:p>
          <a:p>
            <a:pPr>
              <a:spcBef>
                <a:spcPts val="1200"/>
              </a:spcBef>
            </a:pPr>
            <a:r>
              <a:rPr lang="en-US" sz="2000" dirty="0">
                <a:solidFill>
                  <a:srgbClr val="333333"/>
                </a:solidFill>
              </a:rPr>
              <a:t>They then analyze this data: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33333"/>
                </a:solidFill>
              </a:rPr>
              <a:t>100 TB of security intelligence daily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33333"/>
                </a:solidFill>
              </a:rPr>
              <a:t>13 billion web requests per day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33333"/>
                </a:solidFill>
              </a:rPr>
              <a:t>35% of the world’s enterprise email traffic</a:t>
            </a:r>
          </a:p>
        </p:txBody>
      </p:sp>
    </p:spTree>
    <p:extLst>
      <p:ext uri="{BB962C8B-B14F-4D97-AF65-F5344CB8AC3E}">
        <p14:creationId xmlns:p14="http://schemas.microsoft.com/office/powerpoint/2010/main" val="1243326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200" dirty="0" smtClean="0"/>
              <a:t>AMP for Endpoints</a:t>
            </a:r>
            <a:endParaRPr lang="en-US" sz="3200" dirty="0"/>
          </a:p>
        </p:txBody>
      </p:sp>
      <p:sp>
        <p:nvSpPr>
          <p:cNvPr id="2" name="Rectangle 1"/>
          <p:cNvSpPr/>
          <p:nvPr/>
        </p:nvSpPr>
        <p:spPr>
          <a:xfrm>
            <a:off x="545909" y="1582341"/>
            <a:ext cx="8272653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333333"/>
                </a:solidFill>
              </a:rPr>
              <a:t>AMP for Endpoints</a:t>
            </a:r>
            <a:r>
              <a:rPr lang="en-US" dirty="0">
                <a:solidFill>
                  <a:srgbClr val="333333"/>
                </a:solidFill>
              </a:rPr>
              <a:t> - AMP for Endpoints integrates with Cisco AMP for Networks to deliver comprehensive protection across extended networks and endpoints.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333333"/>
                </a:solidFill>
              </a:rPr>
              <a:t>AMP for Networks</a:t>
            </a:r>
            <a:r>
              <a:rPr lang="en-US" dirty="0">
                <a:solidFill>
                  <a:srgbClr val="333333"/>
                </a:solidFill>
              </a:rPr>
              <a:t> - Provides a network-based solution and is integrated into dedicated Cisco ASA Firewall and Cisco </a:t>
            </a:r>
            <a:r>
              <a:rPr lang="en-US" dirty="0" err="1">
                <a:solidFill>
                  <a:srgbClr val="333333"/>
                </a:solidFill>
              </a:rPr>
              <a:t>FirePOWER</a:t>
            </a:r>
            <a:r>
              <a:rPr lang="en-US" dirty="0">
                <a:solidFill>
                  <a:srgbClr val="333333"/>
                </a:solidFill>
              </a:rPr>
              <a:t> network security appliances.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333333"/>
                </a:solidFill>
              </a:rPr>
              <a:t>AMP for Content Security</a:t>
            </a:r>
            <a:r>
              <a:rPr lang="en-US" dirty="0">
                <a:solidFill>
                  <a:srgbClr val="333333"/>
                </a:solidFill>
              </a:rPr>
              <a:t> – This is an integrated feature in Cisco Cloud Web Security or Cisco Web and Email Security Appliances to protect against email and web-based advanced malware attacks.</a:t>
            </a:r>
            <a:endParaRPr lang="en-US" b="0" i="0" dirty="0">
              <a:solidFill>
                <a:srgbClr val="333333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524808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2800" dirty="0" smtClean="0"/>
              <a:t>Topic 6.1.3:</a:t>
            </a:r>
            <a:br>
              <a:rPr lang="en-US" sz="2800" dirty="0" smtClean="0"/>
            </a:br>
            <a:r>
              <a:rPr lang="en-US" sz="2800" dirty="0" smtClean="0"/>
              <a:t>Email and Web Security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036579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Securing Email and Web</a:t>
            </a:r>
            <a:endParaRPr lang="en-US" sz="3200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9477" y="1148323"/>
            <a:ext cx="6465047" cy="48610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73124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200" dirty="0" smtClean="0"/>
              <a:t>Cisco Email Security Appliance</a:t>
            </a:r>
            <a:endParaRPr lang="en-US" sz="3200" dirty="0"/>
          </a:p>
        </p:txBody>
      </p:sp>
      <p:sp>
        <p:nvSpPr>
          <p:cNvPr id="5" name="Text Placeholder 6"/>
          <p:cNvSpPr txBox="1">
            <a:spLocks/>
          </p:cNvSpPr>
          <p:nvPr/>
        </p:nvSpPr>
        <p:spPr>
          <a:xfrm>
            <a:off x="640080" y="1237488"/>
            <a:ext cx="7863840" cy="457657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en-US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en-US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/>
              <a:t>Features and benefits of Cisco Email Security solutions:</a:t>
            </a:r>
          </a:p>
          <a:p>
            <a:r>
              <a:rPr lang="en-US" sz="1800" dirty="0" smtClean="0"/>
              <a:t> Global threat intelligence</a:t>
            </a:r>
          </a:p>
          <a:p>
            <a:r>
              <a:rPr lang="en-US" sz="1800" dirty="0" smtClean="0"/>
              <a:t>Spam blocking</a:t>
            </a:r>
          </a:p>
          <a:p>
            <a:r>
              <a:rPr lang="en-US" sz="1800" dirty="0" smtClean="0"/>
              <a:t> Advanced malware protection</a:t>
            </a:r>
          </a:p>
          <a:p>
            <a:r>
              <a:rPr lang="en-US" sz="1800" dirty="0" smtClean="0"/>
              <a:t> Outbound message control</a:t>
            </a:r>
          </a:p>
        </p:txBody>
      </p:sp>
    </p:spTree>
    <p:extLst>
      <p:ext uri="{BB962C8B-B14F-4D97-AF65-F5344CB8AC3E}">
        <p14:creationId xmlns:p14="http://schemas.microsoft.com/office/powerpoint/2010/main" val="2000556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200" dirty="0" smtClean="0"/>
              <a:t>Cisco Web Security Appliance</a:t>
            </a:r>
            <a:endParaRPr lang="en-US" sz="3200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894" y="1144121"/>
            <a:ext cx="4341532" cy="1687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3249" y="2830046"/>
            <a:ext cx="4520353" cy="1687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6220" y="4487395"/>
            <a:ext cx="4520353" cy="1821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Placeholder 6"/>
          <p:cNvSpPr txBox="1">
            <a:spLocks/>
          </p:cNvSpPr>
          <p:nvPr/>
        </p:nvSpPr>
        <p:spPr>
          <a:xfrm>
            <a:off x="4945380" y="1495425"/>
            <a:ext cx="3608069" cy="54292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en-US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en-US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/>
              <a:t>Client Initiates Web Request</a:t>
            </a:r>
          </a:p>
        </p:txBody>
      </p:sp>
      <p:sp>
        <p:nvSpPr>
          <p:cNvPr id="8" name="Text Placeholder 6"/>
          <p:cNvSpPr txBox="1">
            <a:spLocks/>
          </p:cNvSpPr>
          <p:nvPr/>
        </p:nvSpPr>
        <p:spPr>
          <a:xfrm>
            <a:off x="6955154" y="3182471"/>
            <a:ext cx="1988822" cy="77040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en-US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en-US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/>
              <a:t>WSA Forwards Request</a:t>
            </a:r>
          </a:p>
        </p:txBody>
      </p:sp>
      <p:sp>
        <p:nvSpPr>
          <p:cNvPr id="9" name="Text Placeholder 6"/>
          <p:cNvSpPr txBox="1">
            <a:spLocks/>
          </p:cNvSpPr>
          <p:nvPr/>
        </p:nvSpPr>
        <p:spPr>
          <a:xfrm>
            <a:off x="568625" y="5260050"/>
            <a:ext cx="3608069" cy="54292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en-US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en-US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/>
              <a:t>Reply Sent to WSA and Then To Client</a:t>
            </a:r>
          </a:p>
        </p:txBody>
      </p:sp>
    </p:spTree>
    <p:extLst>
      <p:ext uri="{BB962C8B-B14F-4D97-AF65-F5344CB8AC3E}">
        <p14:creationId xmlns:p14="http://schemas.microsoft.com/office/powerpoint/2010/main" val="4071242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2800" dirty="0" smtClean="0"/>
              <a:t>Topic 6.1.4:</a:t>
            </a:r>
            <a:br>
              <a:rPr lang="en-US" sz="2800" dirty="0" smtClean="0"/>
            </a:br>
            <a:r>
              <a:rPr lang="en-US" sz="2800" dirty="0" smtClean="0"/>
              <a:t>Controlling Network Access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919834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smtClean="0"/>
              <a:t>Chapter Outline</a:t>
            </a:r>
            <a:endParaRPr lang="en-US" sz="4400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/>
                </a:solidFill>
              </a:rPr>
              <a:t>6.0 Introduction</a:t>
            </a:r>
          </a:p>
          <a:p>
            <a:r>
              <a:rPr lang="en-US" dirty="0" smtClean="0">
                <a:solidFill>
                  <a:schemeClr val="tx2"/>
                </a:solidFill>
              </a:rPr>
              <a:t>6.1 Endpoint Security</a:t>
            </a:r>
          </a:p>
          <a:p>
            <a:r>
              <a:rPr lang="en-US" dirty="0" smtClean="0">
                <a:solidFill>
                  <a:schemeClr val="tx2"/>
                </a:solidFill>
              </a:rPr>
              <a:t>6.2 Layer 2 Security Threats</a:t>
            </a:r>
          </a:p>
          <a:p>
            <a:r>
              <a:rPr lang="en-US" dirty="0" smtClean="0">
                <a:solidFill>
                  <a:schemeClr val="tx2"/>
                </a:solidFill>
              </a:rPr>
              <a:t>6.3 Summary</a:t>
            </a:r>
          </a:p>
        </p:txBody>
      </p:sp>
    </p:spTree>
    <p:extLst>
      <p:ext uri="{BB962C8B-B14F-4D97-AF65-F5344CB8AC3E}">
        <p14:creationId xmlns:p14="http://schemas.microsoft.com/office/powerpoint/2010/main" val="3305422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200" dirty="0" smtClean="0"/>
              <a:t>Cisco Network Admission Control</a:t>
            </a:r>
            <a:endParaRPr lang="en-US" sz="3200" dirty="0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125" y="1069975"/>
            <a:ext cx="7143750" cy="51411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3067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200" dirty="0" smtClean="0"/>
              <a:t>Cisco NAC Functions</a:t>
            </a:r>
            <a:endParaRPr lang="en-US" sz="3200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917" y="1285874"/>
            <a:ext cx="7174166" cy="488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92229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200" dirty="0" smtClean="0"/>
              <a:t>Cisco NAC Components</a:t>
            </a:r>
            <a:endParaRPr lang="en-US" sz="32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625" y="1263650"/>
            <a:ext cx="6762750" cy="48875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84949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200" dirty="0" smtClean="0"/>
              <a:t>Network Access for Guests</a:t>
            </a:r>
            <a:endParaRPr lang="en-US" sz="3200" dirty="0"/>
          </a:p>
        </p:txBody>
      </p:sp>
      <p:sp>
        <p:nvSpPr>
          <p:cNvPr id="4" name="Text Placeholder 6"/>
          <p:cNvSpPr txBox="1">
            <a:spLocks/>
          </p:cNvSpPr>
          <p:nvPr/>
        </p:nvSpPr>
        <p:spPr>
          <a:xfrm>
            <a:off x="640080" y="1237488"/>
            <a:ext cx="7863840" cy="457657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en-US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en-US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 smtClean="0"/>
              <a:t>Three ways to grant sponsor permissions:</a:t>
            </a:r>
          </a:p>
          <a:p>
            <a:r>
              <a:rPr lang="en-US" sz="1800" dirty="0" smtClean="0"/>
              <a:t>to only those accounts created by the sponsor</a:t>
            </a:r>
          </a:p>
          <a:p>
            <a:r>
              <a:rPr lang="en-US" sz="1800" dirty="0" smtClean="0"/>
              <a:t>to all accounts</a:t>
            </a:r>
          </a:p>
          <a:p>
            <a:r>
              <a:rPr lang="en-US" sz="1800" dirty="0" smtClean="0"/>
              <a:t> to no accounts (i.e., they cannot change any permissions)</a:t>
            </a:r>
          </a:p>
        </p:txBody>
      </p:sp>
    </p:spTree>
    <p:extLst>
      <p:ext uri="{BB962C8B-B14F-4D97-AF65-F5344CB8AC3E}">
        <p14:creationId xmlns:p14="http://schemas.microsoft.com/office/powerpoint/2010/main" val="1161769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200" dirty="0" smtClean="0"/>
              <a:t>Cisco NAC Profiler</a:t>
            </a:r>
            <a:endParaRPr lang="en-US" sz="3200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694" y="1282700"/>
            <a:ext cx="7694612" cy="47440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66859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221393" y="2057400"/>
            <a:ext cx="8112125" cy="680748"/>
          </a:xfrm>
        </p:spPr>
        <p:txBody>
          <a:bodyPr/>
          <a:lstStyle/>
          <a:p>
            <a:r>
              <a:rPr lang="en-US" sz="4000" dirty="0" smtClean="0"/>
              <a:t>Section 6.2:</a:t>
            </a:r>
            <a:br>
              <a:rPr lang="en-US" sz="4000" dirty="0" smtClean="0"/>
            </a:br>
            <a:r>
              <a:rPr lang="en-US" sz="4000" dirty="0" smtClean="0"/>
              <a:t>Layer 2 Security Considerations</a:t>
            </a:r>
            <a:endParaRPr lang="en-US" sz="4000" dirty="0"/>
          </a:p>
        </p:txBody>
      </p:sp>
      <p:sp>
        <p:nvSpPr>
          <p:cNvPr id="5" name="Text Placeholder 6"/>
          <p:cNvSpPr txBox="1">
            <a:spLocks/>
          </p:cNvSpPr>
          <p:nvPr/>
        </p:nvSpPr>
        <p:spPr>
          <a:xfrm>
            <a:off x="419100" y="2921508"/>
            <a:ext cx="8577072" cy="261868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en-US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en-US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/>
              <a:t>Upon completion of the section, you should be able to:</a:t>
            </a:r>
          </a:p>
          <a:p>
            <a:r>
              <a:rPr lang="en-US" sz="1800" dirty="0" smtClean="0"/>
              <a:t>Describe Layer 2 vulnerabilities.</a:t>
            </a:r>
          </a:p>
          <a:p>
            <a:r>
              <a:rPr lang="en-US" sz="1800" dirty="0" smtClean="0"/>
              <a:t>Describe CAM table overflow attacks.</a:t>
            </a:r>
          </a:p>
          <a:p>
            <a:r>
              <a:rPr lang="en-US" sz="1800" dirty="0" smtClean="0"/>
              <a:t>Configure port security to mitigate CAM table overflow attacks.</a:t>
            </a:r>
            <a:endParaRPr lang="en-US" sz="1800" dirty="0" smtClean="0">
              <a:solidFill>
                <a:srgbClr val="FF0000"/>
              </a:solidFill>
            </a:endParaRPr>
          </a:p>
          <a:p>
            <a:r>
              <a:rPr lang="en-US" sz="1800" dirty="0" smtClean="0"/>
              <a:t>Configure VLAN Truck security to mitigate VLAN hopping attacks.</a:t>
            </a:r>
          </a:p>
          <a:p>
            <a:r>
              <a:rPr lang="en-US" sz="1800" dirty="0"/>
              <a:t>Implement DHCP Snooping to mitigate DHCP attacks</a:t>
            </a:r>
            <a:r>
              <a:rPr lang="en-US" sz="1800" dirty="0" smtClean="0"/>
              <a:t>.</a:t>
            </a:r>
          </a:p>
          <a:p>
            <a:r>
              <a:rPr lang="en-US" sz="1800" dirty="0"/>
              <a:t>Implement Dynamic Arp Inspection to mitigate ARP attacks</a:t>
            </a:r>
            <a:r>
              <a:rPr lang="en-US" sz="1800" dirty="0" smtClean="0"/>
              <a:t>.</a:t>
            </a:r>
          </a:p>
          <a:p>
            <a:r>
              <a:rPr lang="en-US" sz="1800" dirty="0"/>
              <a:t>Implement IP Source Guard to mitigate address spoofing attacks</a:t>
            </a:r>
            <a:r>
              <a:rPr lang="en-US" sz="180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9841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2800" dirty="0" smtClean="0"/>
              <a:t>Topic 6.2.1:</a:t>
            </a:r>
            <a:br>
              <a:rPr lang="en-US" sz="2800" dirty="0" smtClean="0"/>
            </a:br>
            <a:r>
              <a:rPr lang="en-US" sz="2800" dirty="0" smtClean="0"/>
              <a:t>Layer 2 Security Threats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355478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800" dirty="0" smtClean="0"/>
              <a:t>Describe Layer 2 Vulnerabilities</a:t>
            </a:r>
            <a:endParaRPr lang="en-US" sz="28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363" y="1309688"/>
            <a:ext cx="7153275" cy="48391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67350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Switch Attack Categories</a:t>
            </a:r>
            <a:endParaRPr lang="en-US" sz="3200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894" y="1128713"/>
            <a:ext cx="4494212" cy="5032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32191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2800" dirty="0" smtClean="0"/>
              <a:t>Topic 6.2.2:</a:t>
            </a:r>
            <a:br>
              <a:rPr lang="en-US" sz="2800" dirty="0" smtClean="0"/>
            </a:br>
            <a:r>
              <a:rPr lang="en-US" sz="2800" dirty="0" smtClean="0"/>
              <a:t>CAM Table Attacks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010562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221393" y="2174124"/>
            <a:ext cx="8112125" cy="696192"/>
          </a:xfrm>
        </p:spPr>
        <p:txBody>
          <a:bodyPr/>
          <a:lstStyle/>
          <a:p>
            <a:r>
              <a:rPr lang="en-US" sz="4000" dirty="0" smtClean="0"/>
              <a:t>Section 6.1:</a:t>
            </a:r>
            <a:br>
              <a:rPr lang="en-US" sz="4000" dirty="0" smtClean="0"/>
            </a:br>
            <a:r>
              <a:rPr lang="en-US" sz="4000" dirty="0" smtClean="0"/>
              <a:t>Endpoint Security</a:t>
            </a:r>
            <a:endParaRPr lang="en-US" sz="4000" dirty="0"/>
          </a:p>
        </p:txBody>
      </p:sp>
      <p:sp>
        <p:nvSpPr>
          <p:cNvPr id="5" name="Text Placeholder 6"/>
          <p:cNvSpPr txBox="1">
            <a:spLocks/>
          </p:cNvSpPr>
          <p:nvPr/>
        </p:nvSpPr>
        <p:spPr>
          <a:xfrm>
            <a:off x="419100" y="3119628"/>
            <a:ext cx="8577072" cy="202387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en-US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en-US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 smtClean="0"/>
              <a:t>Upon completion of this section, you should be able to:</a:t>
            </a:r>
          </a:p>
          <a:p>
            <a:r>
              <a:rPr lang="en-US" sz="1800" dirty="0" smtClean="0"/>
              <a:t>Describe endpoint security and the enabling technologies.</a:t>
            </a:r>
          </a:p>
          <a:p>
            <a:r>
              <a:rPr lang="en-US" sz="1800" dirty="0" smtClean="0"/>
              <a:t>Explain how Cisco AMP is used to ensure endpoint security.</a:t>
            </a:r>
          </a:p>
          <a:p>
            <a:r>
              <a:rPr lang="en-US" sz="1800" dirty="0" smtClean="0"/>
              <a:t>Explain how Cisco NAC authenticates and enforces the network security policy.</a:t>
            </a:r>
          </a:p>
        </p:txBody>
      </p:sp>
    </p:spTree>
    <p:extLst>
      <p:ext uri="{BB962C8B-B14F-4D97-AF65-F5344CB8AC3E}">
        <p14:creationId xmlns:p14="http://schemas.microsoft.com/office/powerpoint/2010/main" val="3076075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200" dirty="0" smtClean="0"/>
              <a:t>Basic Switch Operation</a:t>
            </a:r>
            <a:endParaRPr lang="en-US" sz="3200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420" y="2005013"/>
            <a:ext cx="7453160" cy="3024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96288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200" dirty="0" smtClean="0"/>
              <a:t>CAM Table Operation Example</a:t>
            </a:r>
            <a:endParaRPr lang="en-US" sz="3200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071563"/>
            <a:ext cx="6705600" cy="5094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99749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200" dirty="0" smtClean="0"/>
              <a:t>CAM Table Attack</a:t>
            </a:r>
            <a:endParaRPr lang="en-US" sz="3200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833" y="965200"/>
            <a:ext cx="4325092" cy="308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6233" y="2860676"/>
            <a:ext cx="4325092" cy="3349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Placeholder 6"/>
          <p:cNvSpPr txBox="1">
            <a:spLocks/>
          </p:cNvSpPr>
          <p:nvPr/>
        </p:nvSpPr>
        <p:spPr>
          <a:xfrm>
            <a:off x="1307254" y="4791075"/>
            <a:ext cx="2058249" cy="4476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en-US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en-US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/>
              <a:t>Fill CAM Table</a:t>
            </a:r>
          </a:p>
        </p:txBody>
      </p:sp>
      <p:sp>
        <p:nvSpPr>
          <p:cNvPr id="7" name="Text Placeholder 6"/>
          <p:cNvSpPr txBox="1">
            <a:spLocks/>
          </p:cNvSpPr>
          <p:nvPr/>
        </p:nvSpPr>
        <p:spPr>
          <a:xfrm>
            <a:off x="4836960" y="1647825"/>
            <a:ext cx="3608069" cy="54292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en-US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en-US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/>
              <a:t>Intruder Runs Attack Tool</a:t>
            </a:r>
          </a:p>
        </p:txBody>
      </p:sp>
    </p:spTree>
    <p:extLst>
      <p:ext uri="{BB962C8B-B14F-4D97-AF65-F5344CB8AC3E}">
        <p14:creationId xmlns:p14="http://schemas.microsoft.com/office/powerpoint/2010/main" val="1706603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200" dirty="0" smtClean="0"/>
              <a:t>CAM Table Attack</a:t>
            </a:r>
            <a:endParaRPr lang="en-US" sz="3200" dirty="0"/>
          </a:p>
        </p:txBody>
      </p:sp>
      <p:sp>
        <p:nvSpPr>
          <p:cNvPr id="6" name="Text Placeholder 6"/>
          <p:cNvSpPr txBox="1">
            <a:spLocks/>
          </p:cNvSpPr>
          <p:nvPr/>
        </p:nvSpPr>
        <p:spPr>
          <a:xfrm>
            <a:off x="742950" y="4639229"/>
            <a:ext cx="2984504" cy="4476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en-US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en-US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/>
              <a:t>Attacker Captures Traffic</a:t>
            </a:r>
          </a:p>
        </p:txBody>
      </p:sp>
      <p:sp>
        <p:nvSpPr>
          <p:cNvPr id="7" name="Text Placeholder 6"/>
          <p:cNvSpPr txBox="1">
            <a:spLocks/>
          </p:cNvSpPr>
          <p:nvPr/>
        </p:nvSpPr>
        <p:spPr>
          <a:xfrm>
            <a:off x="4836959" y="1819275"/>
            <a:ext cx="3608069" cy="54292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en-US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en-US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/>
              <a:t>Switch Floods All Traffic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082" y="965200"/>
            <a:ext cx="4325092" cy="32839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7633" y="2955926"/>
            <a:ext cx="4325092" cy="3309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85810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200" dirty="0" smtClean="0"/>
              <a:t>CAM Table Attack Tools</a:t>
            </a:r>
            <a:endParaRPr lang="en-US" sz="3200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398" y="2503884"/>
            <a:ext cx="8307205" cy="1850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71473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2800" dirty="0" smtClean="0"/>
              <a:t>Topic 6.2.3:</a:t>
            </a:r>
            <a:br>
              <a:rPr lang="en-US" sz="2800" dirty="0" smtClean="0"/>
            </a:br>
            <a:r>
              <a:rPr lang="en-US" sz="2800" dirty="0" smtClean="0"/>
              <a:t>Mitigating CAM Table Attacks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410899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200" dirty="0" smtClean="0"/>
              <a:t>Countermeasure for CAM Table Attacks</a:t>
            </a:r>
            <a:endParaRPr lang="en-US" sz="3200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8179" y="1279525"/>
            <a:ext cx="6187643" cy="4768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44532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200" dirty="0" smtClean="0"/>
              <a:t>Port Security</a:t>
            </a:r>
            <a:endParaRPr lang="en-US" sz="3200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" y="1284287"/>
            <a:ext cx="4950988" cy="1230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6468" y="2631281"/>
            <a:ext cx="4611064" cy="21272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5299" y="4875213"/>
            <a:ext cx="4499149" cy="1401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Placeholder 6"/>
          <p:cNvSpPr txBox="1">
            <a:spLocks/>
          </p:cNvSpPr>
          <p:nvPr/>
        </p:nvSpPr>
        <p:spPr>
          <a:xfrm>
            <a:off x="5476875" y="1675605"/>
            <a:ext cx="2984504" cy="4476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en-US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en-US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/>
              <a:t>Enabling Port Security</a:t>
            </a:r>
          </a:p>
        </p:txBody>
      </p:sp>
      <p:sp>
        <p:nvSpPr>
          <p:cNvPr id="8" name="Text Placeholder 6"/>
          <p:cNvSpPr txBox="1">
            <a:spLocks/>
          </p:cNvSpPr>
          <p:nvPr/>
        </p:nvSpPr>
        <p:spPr>
          <a:xfrm>
            <a:off x="295275" y="3323431"/>
            <a:ext cx="1752600" cy="74294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en-US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en-US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/>
              <a:t>Verifying Port Security</a:t>
            </a:r>
          </a:p>
        </p:txBody>
      </p:sp>
      <p:sp>
        <p:nvSpPr>
          <p:cNvPr id="9" name="Text Placeholder 6"/>
          <p:cNvSpPr txBox="1">
            <a:spLocks/>
          </p:cNvSpPr>
          <p:nvPr/>
        </p:nvSpPr>
        <p:spPr>
          <a:xfrm>
            <a:off x="1323975" y="5352256"/>
            <a:ext cx="2686050" cy="4476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en-US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en-US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/>
              <a:t>Port Security Options</a:t>
            </a:r>
          </a:p>
        </p:txBody>
      </p:sp>
    </p:spTree>
    <p:extLst>
      <p:ext uri="{BB962C8B-B14F-4D97-AF65-F5344CB8AC3E}">
        <p14:creationId xmlns:p14="http://schemas.microsoft.com/office/powerpoint/2010/main" val="3299027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200" dirty="0" smtClean="0"/>
              <a:t>Enabling Port Security Options</a:t>
            </a:r>
            <a:endParaRPr lang="en-US" sz="3200" dirty="0"/>
          </a:p>
        </p:txBody>
      </p:sp>
      <p:grpSp>
        <p:nvGrpSpPr>
          <p:cNvPr id="6" name="Group 5"/>
          <p:cNvGrpSpPr/>
          <p:nvPr/>
        </p:nvGrpSpPr>
        <p:grpSpPr>
          <a:xfrm>
            <a:off x="354943" y="1638854"/>
            <a:ext cx="7783184" cy="1167846"/>
            <a:chOff x="354943" y="1276904"/>
            <a:chExt cx="7783184" cy="1167846"/>
          </a:xfrm>
        </p:grpSpPr>
        <p:sp>
          <p:nvSpPr>
            <p:cNvPr id="5" name="Text Placeholder 6"/>
            <p:cNvSpPr txBox="1">
              <a:spLocks/>
            </p:cNvSpPr>
            <p:nvPr/>
          </p:nvSpPr>
          <p:spPr>
            <a:xfrm>
              <a:off x="394302" y="1276904"/>
              <a:ext cx="7743825" cy="447675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5000"/>
                </a:lnSpc>
                <a:spcBef>
                  <a:spcPts val="1440"/>
                </a:spcBef>
                <a:buClr>
                  <a:srgbClr val="493B93"/>
                </a:buClr>
                <a:buSzPct val="90000"/>
                <a:buFont typeface="Arial" pitchFamily="34" charset="0"/>
                <a:buChar char="•"/>
                <a:tabLst/>
                <a:defRPr lang="en-US" sz="2200" kern="1200" dirty="0" smtClean="0">
                  <a:solidFill>
                    <a:srgbClr val="435153"/>
                  </a:solidFill>
                  <a:latin typeface="+mj-lt"/>
                  <a:ea typeface="+mn-ea"/>
                  <a:cs typeface="+mn-cs"/>
                </a:defRPr>
              </a:lvl1pPr>
              <a:lvl2pPr marL="406400" indent="0" algn="l" defTabSz="914400" rtl="0" eaLnBrk="1" latinLnBrk="0" hangingPunct="1">
                <a:lnSpc>
                  <a:spcPct val="95000"/>
                </a:lnSpc>
                <a:spcBef>
                  <a:spcPts val="840"/>
                </a:spcBef>
                <a:buClr>
                  <a:schemeClr val="tx2"/>
                </a:buClr>
                <a:buFontTx/>
                <a:buNone/>
                <a:defRPr lang="en-US" sz="1800" kern="1200" dirty="0" smtClean="0">
                  <a:solidFill>
                    <a:srgbClr val="435153"/>
                  </a:solidFill>
                  <a:latin typeface="+mj-lt"/>
                  <a:ea typeface="+mn-ea"/>
                  <a:cs typeface="+mn-cs"/>
                </a:defRPr>
              </a:lvl2pPr>
              <a:lvl3pPr marL="571500" indent="-1588" algn="l" defTabSz="914400" rtl="0" eaLnBrk="1" latinLnBrk="0" hangingPunct="1">
                <a:lnSpc>
                  <a:spcPct val="95000"/>
                </a:lnSpc>
                <a:spcBef>
                  <a:spcPts val="840"/>
                </a:spcBef>
                <a:buFont typeface="Arial" pitchFamily="34" charset="0"/>
                <a:buNone/>
                <a:defRPr lang="en-US" sz="1600" kern="1200" dirty="0" smtClean="0">
                  <a:solidFill>
                    <a:srgbClr val="435153"/>
                  </a:solidFill>
                  <a:latin typeface="+mj-lt"/>
                  <a:ea typeface="+mn-ea"/>
                  <a:cs typeface="+mn-cs"/>
                </a:defRPr>
              </a:lvl3pPr>
              <a:lvl4pPr marL="688975" indent="0" algn="l" defTabSz="914400" rtl="0" eaLnBrk="1" latinLnBrk="0" hangingPunct="1">
                <a:lnSpc>
                  <a:spcPct val="95000"/>
                </a:lnSpc>
                <a:spcBef>
                  <a:spcPts val="840"/>
                </a:spcBef>
                <a:buFont typeface="Arial" pitchFamily="34" charset="0"/>
                <a:buNone/>
                <a:defRPr lang="en-US" sz="1400" kern="1200" dirty="0" smtClean="0">
                  <a:solidFill>
                    <a:srgbClr val="435153"/>
                  </a:solidFill>
                  <a:latin typeface="+mj-lt"/>
                  <a:ea typeface="+mn-ea"/>
                  <a:cs typeface="+mn-cs"/>
                </a:defRPr>
              </a:lvl4pPr>
              <a:lvl5pPr marL="801688" indent="0" algn="l" defTabSz="914400" rtl="0" eaLnBrk="1" latinLnBrk="0" hangingPunct="1">
                <a:lnSpc>
                  <a:spcPct val="95000"/>
                </a:lnSpc>
                <a:spcBef>
                  <a:spcPts val="840"/>
                </a:spcBef>
                <a:buFont typeface="Arial" pitchFamily="34" charset="0"/>
                <a:buNone/>
                <a:defRPr lang="en-US" sz="1400" kern="1200" dirty="0">
                  <a:solidFill>
                    <a:srgbClr val="435153"/>
                  </a:solidFill>
                  <a:latin typeface="+mj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000" dirty="0" smtClean="0"/>
                <a:t>Setting the Maximum Number of Mac Addresses</a:t>
              </a:r>
            </a:p>
          </p:txBody>
        </p:sp>
        <p:pic>
          <p:nvPicPr>
            <p:cNvPr id="7170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4943" y="1724579"/>
              <a:ext cx="7753772" cy="7201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" name="Group 3"/>
          <p:cNvGrpSpPr/>
          <p:nvPr/>
        </p:nvGrpSpPr>
        <p:grpSpPr>
          <a:xfrm>
            <a:off x="354943" y="3140655"/>
            <a:ext cx="7753772" cy="1127074"/>
            <a:chOff x="354943" y="2658584"/>
            <a:chExt cx="7753772" cy="1127074"/>
          </a:xfrm>
        </p:grpSpPr>
        <p:pic>
          <p:nvPicPr>
            <p:cNvPr id="7171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4943" y="3096180"/>
              <a:ext cx="7753772" cy="6894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Text Placeholder 6"/>
            <p:cNvSpPr txBox="1">
              <a:spLocks/>
            </p:cNvSpPr>
            <p:nvPr/>
          </p:nvSpPr>
          <p:spPr>
            <a:xfrm>
              <a:off x="354943" y="2658584"/>
              <a:ext cx="7743825" cy="447675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5000"/>
                </a:lnSpc>
                <a:spcBef>
                  <a:spcPts val="1440"/>
                </a:spcBef>
                <a:buClr>
                  <a:srgbClr val="493B93"/>
                </a:buClr>
                <a:buSzPct val="90000"/>
                <a:buFont typeface="Arial" pitchFamily="34" charset="0"/>
                <a:buChar char="•"/>
                <a:tabLst/>
                <a:defRPr lang="en-US" sz="2200" kern="1200" dirty="0" smtClean="0">
                  <a:solidFill>
                    <a:srgbClr val="435153"/>
                  </a:solidFill>
                  <a:latin typeface="+mj-lt"/>
                  <a:ea typeface="+mn-ea"/>
                  <a:cs typeface="+mn-cs"/>
                </a:defRPr>
              </a:lvl1pPr>
              <a:lvl2pPr marL="406400" indent="0" algn="l" defTabSz="914400" rtl="0" eaLnBrk="1" latinLnBrk="0" hangingPunct="1">
                <a:lnSpc>
                  <a:spcPct val="95000"/>
                </a:lnSpc>
                <a:spcBef>
                  <a:spcPts val="840"/>
                </a:spcBef>
                <a:buClr>
                  <a:schemeClr val="tx2"/>
                </a:buClr>
                <a:buFontTx/>
                <a:buNone/>
                <a:defRPr lang="en-US" sz="1800" kern="1200" dirty="0" smtClean="0">
                  <a:solidFill>
                    <a:srgbClr val="435153"/>
                  </a:solidFill>
                  <a:latin typeface="+mj-lt"/>
                  <a:ea typeface="+mn-ea"/>
                  <a:cs typeface="+mn-cs"/>
                </a:defRPr>
              </a:lvl2pPr>
              <a:lvl3pPr marL="571500" indent="-1588" algn="l" defTabSz="914400" rtl="0" eaLnBrk="1" latinLnBrk="0" hangingPunct="1">
                <a:lnSpc>
                  <a:spcPct val="95000"/>
                </a:lnSpc>
                <a:spcBef>
                  <a:spcPts val="840"/>
                </a:spcBef>
                <a:buFont typeface="Arial" pitchFamily="34" charset="0"/>
                <a:buNone/>
                <a:defRPr lang="en-US" sz="1600" kern="1200" dirty="0" smtClean="0">
                  <a:solidFill>
                    <a:srgbClr val="435153"/>
                  </a:solidFill>
                  <a:latin typeface="+mj-lt"/>
                  <a:ea typeface="+mn-ea"/>
                  <a:cs typeface="+mn-cs"/>
                </a:defRPr>
              </a:lvl3pPr>
              <a:lvl4pPr marL="688975" indent="0" algn="l" defTabSz="914400" rtl="0" eaLnBrk="1" latinLnBrk="0" hangingPunct="1">
                <a:lnSpc>
                  <a:spcPct val="95000"/>
                </a:lnSpc>
                <a:spcBef>
                  <a:spcPts val="840"/>
                </a:spcBef>
                <a:buFont typeface="Arial" pitchFamily="34" charset="0"/>
                <a:buNone/>
                <a:defRPr lang="en-US" sz="1400" kern="1200" dirty="0" smtClean="0">
                  <a:solidFill>
                    <a:srgbClr val="435153"/>
                  </a:solidFill>
                  <a:latin typeface="+mj-lt"/>
                  <a:ea typeface="+mn-ea"/>
                  <a:cs typeface="+mn-cs"/>
                </a:defRPr>
              </a:lvl4pPr>
              <a:lvl5pPr marL="801688" indent="0" algn="l" defTabSz="914400" rtl="0" eaLnBrk="1" latinLnBrk="0" hangingPunct="1">
                <a:lnSpc>
                  <a:spcPct val="95000"/>
                </a:lnSpc>
                <a:spcBef>
                  <a:spcPts val="840"/>
                </a:spcBef>
                <a:buFont typeface="Arial" pitchFamily="34" charset="0"/>
                <a:buNone/>
                <a:defRPr lang="en-US" sz="1400" kern="1200" dirty="0">
                  <a:solidFill>
                    <a:srgbClr val="435153"/>
                  </a:solidFill>
                  <a:latin typeface="+mj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000" dirty="0" smtClean="0"/>
                <a:t>Manually Configuring Mac Addresses</a:t>
              </a: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374782" y="4601683"/>
            <a:ext cx="7743825" cy="1139171"/>
            <a:chOff x="374782" y="4239733"/>
            <a:chExt cx="7743825" cy="1139171"/>
          </a:xfrm>
        </p:grpSpPr>
        <p:pic>
          <p:nvPicPr>
            <p:cNvPr id="7172" name="Picture 4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4302" y="4687408"/>
              <a:ext cx="7665105" cy="6914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Text Placeholder 6"/>
            <p:cNvSpPr txBox="1">
              <a:spLocks/>
            </p:cNvSpPr>
            <p:nvPr/>
          </p:nvSpPr>
          <p:spPr>
            <a:xfrm>
              <a:off x="374782" y="4239733"/>
              <a:ext cx="7743825" cy="447675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5000"/>
                </a:lnSpc>
                <a:spcBef>
                  <a:spcPts val="1440"/>
                </a:spcBef>
                <a:buClr>
                  <a:srgbClr val="493B93"/>
                </a:buClr>
                <a:buSzPct val="90000"/>
                <a:buFont typeface="Arial" pitchFamily="34" charset="0"/>
                <a:buChar char="•"/>
                <a:tabLst/>
                <a:defRPr lang="en-US" sz="2200" kern="1200" dirty="0" smtClean="0">
                  <a:solidFill>
                    <a:srgbClr val="435153"/>
                  </a:solidFill>
                  <a:latin typeface="+mj-lt"/>
                  <a:ea typeface="+mn-ea"/>
                  <a:cs typeface="+mn-cs"/>
                </a:defRPr>
              </a:lvl1pPr>
              <a:lvl2pPr marL="406400" indent="0" algn="l" defTabSz="914400" rtl="0" eaLnBrk="1" latinLnBrk="0" hangingPunct="1">
                <a:lnSpc>
                  <a:spcPct val="95000"/>
                </a:lnSpc>
                <a:spcBef>
                  <a:spcPts val="840"/>
                </a:spcBef>
                <a:buClr>
                  <a:schemeClr val="tx2"/>
                </a:buClr>
                <a:buFontTx/>
                <a:buNone/>
                <a:defRPr lang="en-US" sz="1800" kern="1200" dirty="0" smtClean="0">
                  <a:solidFill>
                    <a:srgbClr val="435153"/>
                  </a:solidFill>
                  <a:latin typeface="+mj-lt"/>
                  <a:ea typeface="+mn-ea"/>
                  <a:cs typeface="+mn-cs"/>
                </a:defRPr>
              </a:lvl2pPr>
              <a:lvl3pPr marL="571500" indent="-1588" algn="l" defTabSz="914400" rtl="0" eaLnBrk="1" latinLnBrk="0" hangingPunct="1">
                <a:lnSpc>
                  <a:spcPct val="95000"/>
                </a:lnSpc>
                <a:spcBef>
                  <a:spcPts val="840"/>
                </a:spcBef>
                <a:buFont typeface="Arial" pitchFamily="34" charset="0"/>
                <a:buNone/>
                <a:defRPr lang="en-US" sz="1600" kern="1200" dirty="0" smtClean="0">
                  <a:solidFill>
                    <a:srgbClr val="435153"/>
                  </a:solidFill>
                  <a:latin typeface="+mj-lt"/>
                  <a:ea typeface="+mn-ea"/>
                  <a:cs typeface="+mn-cs"/>
                </a:defRPr>
              </a:lvl3pPr>
              <a:lvl4pPr marL="688975" indent="0" algn="l" defTabSz="914400" rtl="0" eaLnBrk="1" latinLnBrk="0" hangingPunct="1">
                <a:lnSpc>
                  <a:spcPct val="95000"/>
                </a:lnSpc>
                <a:spcBef>
                  <a:spcPts val="840"/>
                </a:spcBef>
                <a:buFont typeface="Arial" pitchFamily="34" charset="0"/>
                <a:buNone/>
                <a:defRPr lang="en-US" sz="1400" kern="1200" dirty="0" smtClean="0">
                  <a:solidFill>
                    <a:srgbClr val="435153"/>
                  </a:solidFill>
                  <a:latin typeface="+mj-lt"/>
                  <a:ea typeface="+mn-ea"/>
                  <a:cs typeface="+mn-cs"/>
                </a:defRPr>
              </a:lvl4pPr>
              <a:lvl5pPr marL="801688" indent="0" algn="l" defTabSz="914400" rtl="0" eaLnBrk="1" latinLnBrk="0" hangingPunct="1">
                <a:lnSpc>
                  <a:spcPct val="95000"/>
                </a:lnSpc>
                <a:spcBef>
                  <a:spcPts val="840"/>
                </a:spcBef>
                <a:buFont typeface="Arial" pitchFamily="34" charset="0"/>
                <a:buNone/>
                <a:defRPr lang="en-US" sz="1400" kern="1200" dirty="0">
                  <a:solidFill>
                    <a:srgbClr val="435153"/>
                  </a:solidFill>
                  <a:latin typeface="+mj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000" dirty="0" smtClean="0"/>
                <a:t>Learning Connected Mac Addresses Dynamically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69672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200" dirty="0" smtClean="0"/>
              <a:t>Port Security Violations</a:t>
            </a:r>
            <a:endParaRPr lang="en-US" sz="3200" dirty="0"/>
          </a:p>
        </p:txBody>
      </p:sp>
      <p:sp>
        <p:nvSpPr>
          <p:cNvPr id="5" name="Text Placeholder 6"/>
          <p:cNvSpPr txBox="1">
            <a:spLocks/>
          </p:cNvSpPr>
          <p:nvPr/>
        </p:nvSpPr>
        <p:spPr>
          <a:xfrm>
            <a:off x="276225" y="1443545"/>
            <a:ext cx="3143250" cy="187115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en-US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en-US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/>
              <a:t>Security Violation Modes:</a:t>
            </a:r>
          </a:p>
          <a:p>
            <a:r>
              <a:rPr lang="en-US" sz="1800" dirty="0" smtClean="0"/>
              <a:t>Protect</a:t>
            </a:r>
          </a:p>
          <a:p>
            <a:r>
              <a:rPr lang="en-US" sz="1800" dirty="0" smtClean="0"/>
              <a:t>Restrict </a:t>
            </a:r>
          </a:p>
          <a:p>
            <a:r>
              <a:rPr lang="en-US" sz="1800" dirty="0" smtClean="0"/>
              <a:t>Shutdown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307" y="3648075"/>
            <a:ext cx="8523387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61822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2800" dirty="0" smtClean="0"/>
              <a:t>Topic 6.1.1:</a:t>
            </a:r>
            <a:br>
              <a:rPr lang="en-US" sz="2800" dirty="0" smtClean="0"/>
            </a:br>
            <a:r>
              <a:rPr lang="en-US" sz="2800" dirty="0" smtClean="0"/>
              <a:t>Introducing Endpoint Security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560295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200" dirty="0" smtClean="0"/>
              <a:t>Port Security Aging</a:t>
            </a:r>
            <a:endParaRPr lang="en-US" sz="3200" dirty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373" y="1624013"/>
            <a:ext cx="8477254" cy="4205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62926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200" dirty="0" smtClean="0"/>
              <a:t>Port Security with IP Phones</a:t>
            </a:r>
            <a:endParaRPr lang="en-US" sz="3200" dirty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799" y="1458679"/>
            <a:ext cx="1304925" cy="41771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9874" y="2903538"/>
            <a:ext cx="5640928" cy="1401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57918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SNMP MAC Address Notification</a:t>
            </a:r>
            <a:endParaRPr lang="en-US" sz="3200" dirty="0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269" y="1762125"/>
            <a:ext cx="7129462" cy="39365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99200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2800" dirty="0" smtClean="0"/>
              <a:t>Topic 6.2.4:</a:t>
            </a:r>
            <a:br>
              <a:rPr lang="en-US" sz="2800" dirty="0" smtClean="0"/>
            </a:br>
            <a:r>
              <a:rPr lang="en-US" sz="2800" dirty="0" smtClean="0"/>
              <a:t>Mitigating VLAN Attacks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302835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200" dirty="0" smtClean="0"/>
              <a:t>VLAN Hopping Attacks</a:t>
            </a:r>
            <a:endParaRPr lang="en-US" sz="3200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824" y="1387475"/>
            <a:ext cx="8482352" cy="4594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08867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200" dirty="0" smtClean="0"/>
              <a:t>VLAN Double-Tagging Attack</a:t>
            </a:r>
            <a:endParaRPr lang="en-US" sz="3200" dirty="0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750" y="1014414"/>
            <a:ext cx="2860675" cy="219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488533" y="1443038"/>
            <a:ext cx="3399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2"/>
                </a:solidFill>
              </a:rPr>
              <a:t>Step 1 – Double Tagging Attack</a:t>
            </a:r>
            <a:endParaRPr lang="en-US" dirty="0">
              <a:solidFill>
                <a:schemeClr val="bg2"/>
              </a:solidFill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1426" y="2409114"/>
            <a:ext cx="2874874" cy="25384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8425" y="4148138"/>
            <a:ext cx="3602114" cy="217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584033" y="3023836"/>
            <a:ext cx="3399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2"/>
                </a:solidFill>
              </a:rPr>
              <a:t>Step 2 – Double Tagging Attack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319696" y="5237163"/>
            <a:ext cx="3399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2"/>
                </a:solidFill>
              </a:rPr>
              <a:t>Step 3 – Double Tagging Attack</a:t>
            </a:r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9737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Mitigating VLAN Hopping Attacks</a:t>
            </a:r>
            <a:endParaRPr 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033" y="1714499"/>
            <a:ext cx="7427934" cy="425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06085196"/>
      </p:ext>
    </p:extLst>
  </p:cSld>
  <p:clrMapOvr>
    <a:masterClrMapping/>
  </p:clrMapOvr>
  <p:transition>
    <p:wipe dir="r"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200" dirty="0" smtClean="0"/>
              <a:t>PVLAN Edge Feature</a:t>
            </a:r>
            <a:endParaRPr lang="en-US" sz="3200" dirty="0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0517" y="1385868"/>
            <a:ext cx="4722967" cy="47958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81416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200" dirty="0" smtClean="0"/>
              <a:t>Verifying Protected Ports</a:t>
            </a:r>
            <a:endParaRPr lang="en-US" sz="3200" dirty="0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2412" y="1201738"/>
            <a:ext cx="6459176" cy="4970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3918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200" dirty="0" smtClean="0"/>
              <a:t>Private VLANs</a:t>
            </a:r>
            <a:endParaRPr lang="en-US" sz="3200" dirty="0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286" y="1679575"/>
            <a:ext cx="7985429" cy="423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09049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Securing LAN Elements</a:t>
            </a:r>
            <a:endParaRPr lang="en-US" sz="3200" dirty="0"/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5185" y="1090330"/>
            <a:ext cx="6713631" cy="51100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25658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2800" dirty="0" smtClean="0"/>
              <a:t>Topic 6.2.5:</a:t>
            </a:r>
            <a:br>
              <a:rPr lang="en-US" sz="2800" dirty="0" smtClean="0"/>
            </a:br>
            <a:r>
              <a:rPr lang="en-US" sz="2800" dirty="0" smtClean="0"/>
              <a:t>Mitigating DHCP Attacks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23272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200" dirty="0" smtClean="0"/>
              <a:t>DHCP Spoofing Attack</a:t>
            </a:r>
            <a:endParaRPr lang="en-US" sz="3200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838" y="1114273"/>
            <a:ext cx="7934325" cy="51182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77385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200" dirty="0" smtClean="0"/>
              <a:t>DHCP Starvation Attack</a:t>
            </a:r>
            <a:endParaRPr lang="en-US" sz="3200" dirty="0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810" y="1465036"/>
            <a:ext cx="5906364" cy="15689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Placeholder 6"/>
          <p:cNvSpPr txBox="1">
            <a:spLocks/>
          </p:cNvSpPr>
          <p:nvPr/>
        </p:nvSpPr>
        <p:spPr>
          <a:xfrm>
            <a:off x="384809" y="1034891"/>
            <a:ext cx="8044815" cy="40519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en-US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en-US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/>
              <a:t>Attacker Initiates a Starvation Attack</a:t>
            </a: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810" y="4008211"/>
            <a:ext cx="6358286" cy="15689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Placeholder 6"/>
          <p:cNvSpPr txBox="1">
            <a:spLocks/>
          </p:cNvSpPr>
          <p:nvPr/>
        </p:nvSpPr>
        <p:spPr>
          <a:xfrm>
            <a:off x="384808" y="3603018"/>
            <a:ext cx="8044815" cy="40519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en-US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en-US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/>
              <a:t>DHCP Server Offers Parameters</a:t>
            </a:r>
          </a:p>
        </p:txBody>
      </p:sp>
    </p:spTree>
    <p:extLst>
      <p:ext uri="{BB962C8B-B14F-4D97-AF65-F5344CB8AC3E}">
        <p14:creationId xmlns:p14="http://schemas.microsoft.com/office/powerpoint/2010/main" val="2742310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200" dirty="0" smtClean="0"/>
              <a:t>DHCP Starvation Attack</a:t>
            </a:r>
            <a:endParaRPr lang="en-US" sz="3200" dirty="0"/>
          </a:p>
        </p:txBody>
      </p:sp>
      <p:sp>
        <p:nvSpPr>
          <p:cNvPr id="5" name="Text Placeholder 6"/>
          <p:cNvSpPr txBox="1">
            <a:spLocks/>
          </p:cNvSpPr>
          <p:nvPr/>
        </p:nvSpPr>
        <p:spPr>
          <a:xfrm>
            <a:off x="384809" y="1034891"/>
            <a:ext cx="8044815" cy="40519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en-US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en-US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/>
              <a:t>Client Requests all Offers</a:t>
            </a:r>
          </a:p>
        </p:txBody>
      </p:sp>
      <p:sp>
        <p:nvSpPr>
          <p:cNvPr id="7" name="Text Placeholder 6"/>
          <p:cNvSpPr txBox="1">
            <a:spLocks/>
          </p:cNvSpPr>
          <p:nvPr/>
        </p:nvSpPr>
        <p:spPr>
          <a:xfrm>
            <a:off x="384808" y="3603018"/>
            <a:ext cx="8044815" cy="40519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en-US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en-US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/>
              <a:t>DHCP Server Acknowledges All Requests</a:t>
            </a: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810" y="1465036"/>
            <a:ext cx="6599478" cy="156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810" y="4019324"/>
            <a:ext cx="6741071" cy="15689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2735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200" dirty="0" smtClean="0"/>
              <a:t>Mitigating VLAN Attacks</a:t>
            </a:r>
            <a:endParaRPr lang="en-US" sz="3200" dirty="0"/>
          </a:p>
        </p:txBody>
      </p:sp>
      <p:sp>
        <p:nvSpPr>
          <p:cNvPr id="4" name="Text Placeholder 6"/>
          <p:cNvSpPr txBox="1">
            <a:spLocks/>
          </p:cNvSpPr>
          <p:nvPr/>
        </p:nvSpPr>
        <p:spPr>
          <a:xfrm>
            <a:off x="384810" y="1237488"/>
            <a:ext cx="3815715" cy="407365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en-US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en-US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/>
              <a:t>The switch will deny packets containing specific information:</a:t>
            </a:r>
          </a:p>
          <a:p>
            <a:r>
              <a:rPr lang="en-US" sz="1800" dirty="0" smtClean="0"/>
              <a:t>Unauthorized DHCP server messages from an untrusted port</a:t>
            </a:r>
            <a:endParaRPr lang="en-US" sz="1800" dirty="0"/>
          </a:p>
          <a:p>
            <a:r>
              <a:rPr lang="en-US" sz="1800" dirty="0" smtClean="0"/>
              <a:t>Unauthorized DHCP client messages not adhering to the snooping binding table or rate limits</a:t>
            </a:r>
          </a:p>
          <a:p>
            <a:r>
              <a:rPr lang="en-US" sz="1800" dirty="0" smtClean="0"/>
              <a:t>DHCP relay-agent packets that include option-82 information on an untrusted port</a:t>
            </a:r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1163" y="1266062"/>
            <a:ext cx="4531837" cy="3982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31557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200" dirty="0" smtClean="0"/>
              <a:t>Configuring DHCP Snooping</a:t>
            </a:r>
            <a:endParaRPr lang="en-US" sz="3200" dirty="0"/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9594" y="1233488"/>
            <a:ext cx="5484813" cy="49866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73792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Configuring DHCP Snooping Example</a:t>
            </a:r>
            <a:endParaRPr lang="en-US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913" y="1906588"/>
            <a:ext cx="8400683" cy="1379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Placeholder 6"/>
          <p:cNvSpPr txBox="1">
            <a:spLocks/>
          </p:cNvSpPr>
          <p:nvPr/>
        </p:nvSpPr>
        <p:spPr>
          <a:xfrm>
            <a:off x="315913" y="1380363"/>
            <a:ext cx="8168640" cy="44843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en-US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en-US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/>
              <a:t>DHCP Snooping Reference Topology</a:t>
            </a:r>
          </a:p>
        </p:txBody>
      </p:sp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913" y="3848100"/>
            <a:ext cx="6654800" cy="24504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 Placeholder 6"/>
          <p:cNvSpPr txBox="1">
            <a:spLocks/>
          </p:cNvSpPr>
          <p:nvPr/>
        </p:nvSpPr>
        <p:spPr>
          <a:xfrm>
            <a:off x="315913" y="3399663"/>
            <a:ext cx="8168640" cy="44843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en-US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en-US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/>
              <a:t>Configuring a Maximum Number of MAC Addresses</a:t>
            </a:r>
          </a:p>
        </p:txBody>
      </p:sp>
    </p:spTree>
    <p:extLst>
      <p:ext uri="{BB962C8B-B14F-4D97-AF65-F5344CB8AC3E}">
        <p14:creationId xmlns:p14="http://schemas.microsoft.com/office/powerpoint/2010/main" val="2588522352"/>
      </p:ext>
    </p:extLst>
  </p:cSld>
  <p:clrMapOvr>
    <a:masterClrMapping/>
  </p:clrMapOvr>
  <p:transition>
    <p:wipe dir="r"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Configuring DHCP Snooping Example</a:t>
            </a:r>
            <a:endParaRPr lang="en-US" dirty="0"/>
          </a:p>
        </p:txBody>
      </p:sp>
      <p:sp>
        <p:nvSpPr>
          <p:cNvPr id="6" name="Text Placeholder 6"/>
          <p:cNvSpPr txBox="1">
            <a:spLocks/>
          </p:cNvSpPr>
          <p:nvPr/>
        </p:nvSpPr>
        <p:spPr>
          <a:xfrm>
            <a:off x="315913" y="1380363"/>
            <a:ext cx="8168640" cy="44843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en-US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en-US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/>
              <a:t>Verifying DHCP Snooping</a:t>
            </a:r>
          </a:p>
        </p:txBody>
      </p:sp>
      <p:sp>
        <p:nvSpPr>
          <p:cNvPr id="8" name="Text Placeholder 6"/>
          <p:cNvSpPr txBox="1">
            <a:spLocks/>
          </p:cNvSpPr>
          <p:nvPr/>
        </p:nvSpPr>
        <p:spPr>
          <a:xfrm>
            <a:off x="315913" y="5119305"/>
            <a:ext cx="8168640" cy="44843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en-US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en-US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/>
              <a:t>Configuring a Maximum Number of MAC Addresses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913" y="1768094"/>
            <a:ext cx="4321175" cy="32536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913" y="5488538"/>
            <a:ext cx="6969125" cy="7979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04659229"/>
      </p:ext>
    </p:extLst>
  </p:cSld>
  <p:clrMapOvr>
    <a:masterClrMapping/>
  </p:clrMapOvr>
  <p:transition>
    <p:wipe dir="r"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2800" dirty="0" smtClean="0"/>
              <a:t>Topic 6.2.6:</a:t>
            </a:r>
            <a:br>
              <a:rPr lang="en-US" sz="2800" dirty="0" smtClean="0"/>
            </a:br>
            <a:r>
              <a:rPr lang="en-US" sz="2800" dirty="0" smtClean="0"/>
              <a:t>Mitigating ARP Attacks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552416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200" dirty="0" smtClean="0"/>
              <a:t>ARP Spoofing and ARP Poisoning Attack</a:t>
            </a:r>
            <a:endParaRPr lang="en-US" sz="3200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158" y="1152524"/>
            <a:ext cx="8495685" cy="500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66539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200" dirty="0" smtClean="0"/>
              <a:t>Traditional Endpoint Security</a:t>
            </a:r>
            <a:endParaRPr lang="en-US" sz="32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0644" y="1209862"/>
            <a:ext cx="5422713" cy="49698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53281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200" dirty="0" smtClean="0"/>
              <a:t>Mitigating ARP Attacks</a:t>
            </a:r>
            <a:endParaRPr lang="en-US" sz="3200" dirty="0"/>
          </a:p>
        </p:txBody>
      </p:sp>
      <p:sp>
        <p:nvSpPr>
          <p:cNvPr id="4" name="Text Placeholder 6"/>
          <p:cNvSpPr txBox="1">
            <a:spLocks/>
          </p:cNvSpPr>
          <p:nvPr/>
        </p:nvSpPr>
        <p:spPr>
          <a:xfrm>
            <a:off x="518160" y="1321307"/>
            <a:ext cx="2539366" cy="87896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en-US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en-US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/>
              <a:t>Dynamic ARP Inspection:</a:t>
            </a:r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526" y="1321307"/>
            <a:ext cx="5118100" cy="4683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50117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200" dirty="0" smtClean="0"/>
              <a:t>Configuring Dynamic ARP Inspection</a:t>
            </a:r>
            <a:endParaRPr lang="en-US" sz="3200" dirty="0"/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3369" y="1230313"/>
            <a:ext cx="6037263" cy="49697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87754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Configuring DHCP Snooping Example</a:t>
            </a:r>
            <a:endParaRPr lang="en-US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25" y="1355725"/>
            <a:ext cx="5329704" cy="3502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353050" y="2066925"/>
            <a:ext cx="3524250" cy="38481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ARP Reference Topology</a:t>
            </a:r>
            <a:endParaRPr lang="en-US" dirty="0"/>
          </a:p>
        </p:txBody>
      </p:sp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1074" y="4403725"/>
            <a:ext cx="5202155" cy="1835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Placeholder 3"/>
          <p:cNvSpPr txBox="1">
            <a:spLocks/>
          </p:cNvSpPr>
          <p:nvPr/>
        </p:nvSpPr>
        <p:spPr>
          <a:xfrm>
            <a:off x="501649" y="5235575"/>
            <a:ext cx="2898776" cy="736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en-US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en-US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dirty="0" smtClean="0"/>
              <a:t>Configuring Dynamic ARP Inspection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7319078"/>
      </p:ext>
    </p:extLst>
  </p:cSld>
  <p:clrMapOvr>
    <a:masterClrMapping/>
  </p:clrMapOvr>
  <p:transition>
    <p:wipe dir="r"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Configuring DHCP Snooping Example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71475" y="1485900"/>
            <a:ext cx="7543800" cy="38481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Checking Source, Destination, and IP</a:t>
            </a:r>
            <a:endParaRPr lang="en-US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7163" y="2076449"/>
            <a:ext cx="6289675" cy="4017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35673473"/>
      </p:ext>
    </p:extLst>
  </p:cSld>
  <p:clrMapOvr>
    <a:masterClrMapping/>
  </p:clrMapOvr>
  <p:transition>
    <p:wipe dir="r"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2800" dirty="0" smtClean="0"/>
              <a:t>Topic 6.2.7:</a:t>
            </a:r>
            <a:br>
              <a:rPr lang="en-US" sz="2800" dirty="0" smtClean="0"/>
            </a:br>
            <a:r>
              <a:rPr lang="en-US" sz="2800" dirty="0" smtClean="0"/>
              <a:t>Mitigating Address Spoofing Attacks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324804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200" dirty="0" smtClean="0"/>
              <a:t>Address Spoofing Attack</a:t>
            </a:r>
            <a:endParaRPr lang="en-US" sz="3200" dirty="0"/>
          </a:p>
        </p:txBody>
      </p:sp>
      <p:pic>
        <p:nvPicPr>
          <p:cNvPr id="358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831" y="1079499"/>
            <a:ext cx="5083898" cy="28067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1562" y="2543175"/>
            <a:ext cx="3910831" cy="3757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27979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200" dirty="0" smtClean="0"/>
              <a:t>Mitigating Address Spoofing Attacks</a:t>
            </a:r>
            <a:endParaRPr lang="en-US" sz="3200" dirty="0"/>
          </a:p>
        </p:txBody>
      </p:sp>
      <p:sp>
        <p:nvSpPr>
          <p:cNvPr id="4" name="Text Placeholder 6"/>
          <p:cNvSpPr txBox="1">
            <a:spLocks/>
          </p:cNvSpPr>
          <p:nvPr/>
        </p:nvSpPr>
        <p:spPr>
          <a:xfrm>
            <a:off x="220979" y="1260348"/>
            <a:ext cx="8519638" cy="311353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en-US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en-US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 smtClean="0">
                <a:solidFill>
                  <a:schemeClr val="bg2"/>
                </a:solidFill>
              </a:rPr>
              <a:t>For each untrusted port, there are two possible levels of IP traffic security filtering:</a:t>
            </a:r>
          </a:p>
          <a:p>
            <a:r>
              <a:rPr lang="en-US" sz="1800" dirty="0" smtClean="0">
                <a:solidFill>
                  <a:schemeClr val="bg2"/>
                </a:solidFill>
              </a:rPr>
              <a:t>Source IP address filter</a:t>
            </a:r>
            <a:endParaRPr lang="en-US" sz="1800" dirty="0">
              <a:solidFill>
                <a:schemeClr val="bg2"/>
              </a:solidFill>
            </a:endParaRPr>
          </a:p>
          <a:p>
            <a:r>
              <a:rPr lang="en-US" sz="1800" dirty="0" smtClean="0">
                <a:solidFill>
                  <a:schemeClr val="bg2"/>
                </a:solidFill>
              </a:rPr>
              <a:t>Source IP and MAC address filter</a:t>
            </a:r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175" y="1776413"/>
            <a:ext cx="4784726" cy="41381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9016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200" dirty="0" smtClean="0"/>
              <a:t>Configuring IP Source Guard</a:t>
            </a:r>
            <a:endParaRPr lang="en-US" sz="3200" dirty="0"/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058" y="1003300"/>
            <a:ext cx="4024768" cy="2324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Placeholder 6"/>
          <p:cNvSpPr txBox="1">
            <a:spLocks/>
          </p:cNvSpPr>
          <p:nvPr/>
        </p:nvSpPr>
        <p:spPr>
          <a:xfrm>
            <a:off x="4669154" y="1793748"/>
            <a:ext cx="4014606" cy="37157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en-US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en-US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 smtClean="0">
                <a:solidFill>
                  <a:schemeClr val="bg2"/>
                </a:solidFill>
              </a:rPr>
              <a:t>IP Source Guard Reference Topology</a:t>
            </a: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4552" y="3651942"/>
            <a:ext cx="5263453" cy="8961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0715" y="5025722"/>
            <a:ext cx="6223285" cy="1112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 Placeholder 6"/>
          <p:cNvSpPr txBox="1">
            <a:spLocks/>
          </p:cNvSpPr>
          <p:nvPr/>
        </p:nvSpPr>
        <p:spPr>
          <a:xfrm>
            <a:off x="5101021" y="3280364"/>
            <a:ext cx="3150872" cy="37157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en-US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en-US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 smtClean="0">
                <a:solidFill>
                  <a:schemeClr val="bg2"/>
                </a:solidFill>
              </a:rPr>
              <a:t>Configuring IP Source Guard</a:t>
            </a:r>
          </a:p>
        </p:txBody>
      </p:sp>
      <p:sp>
        <p:nvSpPr>
          <p:cNvPr id="9" name="Text Placeholder 6"/>
          <p:cNvSpPr txBox="1">
            <a:spLocks/>
          </p:cNvSpPr>
          <p:nvPr/>
        </p:nvSpPr>
        <p:spPr>
          <a:xfrm>
            <a:off x="1163954" y="4654145"/>
            <a:ext cx="3150872" cy="37157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en-US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en-US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 smtClean="0">
                <a:solidFill>
                  <a:schemeClr val="bg2"/>
                </a:solidFill>
              </a:rPr>
              <a:t>Checking IP Source Guard</a:t>
            </a:r>
          </a:p>
        </p:txBody>
      </p:sp>
    </p:spTree>
    <p:extLst>
      <p:ext uri="{BB962C8B-B14F-4D97-AF65-F5344CB8AC3E}">
        <p14:creationId xmlns:p14="http://schemas.microsoft.com/office/powerpoint/2010/main" val="3353999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2800" dirty="0" smtClean="0"/>
              <a:t>Topic 6.2.8:</a:t>
            </a:r>
            <a:br>
              <a:rPr lang="en-US" sz="2800" dirty="0" smtClean="0"/>
            </a:br>
            <a:r>
              <a:rPr lang="en-US" sz="2800" dirty="0" smtClean="0"/>
              <a:t>Spanning Tree Protocol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18504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200" dirty="0" smtClean="0"/>
              <a:t>Introduction to the Spanning Tree Protocol</a:t>
            </a:r>
            <a:endParaRPr lang="en-US" sz="3200" dirty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586" y="1514474"/>
            <a:ext cx="8276828" cy="461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32193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200" dirty="0" smtClean="0"/>
              <a:t>The Borderless Network</a:t>
            </a:r>
            <a:endParaRPr lang="en-US" sz="32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962" y="1190905"/>
            <a:ext cx="7918076" cy="49462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11766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200" dirty="0" smtClean="0"/>
              <a:t>Various Implementations of STP</a:t>
            </a:r>
            <a:endParaRPr lang="en-US" sz="3200" dirty="0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658" y="1574800"/>
            <a:ext cx="8084684" cy="446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5244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STP Port Roles</a:t>
            </a:r>
            <a:endParaRPr lang="en-US" sz="3200" dirty="0"/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5596" y="1111250"/>
            <a:ext cx="6492809" cy="5060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53234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STP Root Bridge</a:t>
            </a:r>
            <a:endParaRPr lang="en-US" sz="3200" dirty="0"/>
          </a:p>
        </p:txBody>
      </p:sp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007" y="1163638"/>
            <a:ext cx="5995987" cy="4904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49238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STP Path Cost</a:t>
            </a:r>
            <a:endParaRPr lang="en-US" sz="3200" dirty="0"/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582" y="1039813"/>
            <a:ext cx="7144837" cy="5122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01183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200" dirty="0" smtClean="0"/>
              <a:t>802.1D BPDU Frame Format</a:t>
            </a:r>
            <a:endParaRPr lang="en-US" sz="3200" dirty="0"/>
          </a:p>
        </p:txBody>
      </p:sp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310" y="1516063"/>
            <a:ext cx="8293381" cy="3970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59381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200" dirty="0" smtClean="0"/>
              <a:t>BPDU Propagation and Process</a:t>
            </a:r>
            <a:endParaRPr lang="en-US" sz="3200" dirty="0"/>
          </a:p>
        </p:txBody>
      </p:sp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2063" y="1298575"/>
            <a:ext cx="6619875" cy="47069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6133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r>
              <a:rPr lang="en-US" sz="3200" dirty="0"/>
              <a:t>Extended System ID</a:t>
            </a:r>
          </a:p>
        </p:txBody>
      </p:sp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4282" y="1285874"/>
            <a:ext cx="6675437" cy="4822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13623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r>
              <a:rPr lang="en-US" sz="3200" dirty="0" smtClean="0"/>
              <a:t>Select the Root Bridge</a:t>
            </a:r>
            <a:endParaRPr lang="en-US" sz="3200" dirty="0"/>
          </a:p>
        </p:txBody>
      </p:sp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3953" y="1095374"/>
            <a:ext cx="4376094" cy="5057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04270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2800" dirty="0" smtClean="0"/>
              <a:t>Topic 6.2.9:</a:t>
            </a:r>
            <a:br>
              <a:rPr lang="en-US" sz="2800" dirty="0" smtClean="0"/>
            </a:br>
            <a:r>
              <a:rPr lang="en-US" sz="2800" dirty="0" smtClean="0"/>
              <a:t>Mitigating STP Attacks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660755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845718" cy="838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STP Manipulation Attacks</a:t>
            </a:r>
            <a:endParaRPr lang="en-US" sz="3200" dirty="0"/>
          </a:p>
        </p:txBody>
      </p:sp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144" y="946151"/>
            <a:ext cx="4182402" cy="311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7933" y="3070225"/>
            <a:ext cx="4826030" cy="319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Placeholder 6"/>
          <p:cNvSpPr txBox="1">
            <a:spLocks/>
          </p:cNvSpPr>
          <p:nvPr/>
        </p:nvSpPr>
        <p:spPr>
          <a:xfrm>
            <a:off x="4812029" y="1886140"/>
            <a:ext cx="2808923" cy="42557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en-US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en-US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 smtClean="0">
                <a:solidFill>
                  <a:schemeClr val="bg2"/>
                </a:solidFill>
              </a:rPr>
              <a:t>Spoofing the Root Bridge</a:t>
            </a:r>
          </a:p>
        </p:txBody>
      </p:sp>
      <p:sp>
        <p:nvSpPr>
          <p:cNvPr id="7" name="Text Placeholder 6"/>
          <p:cNvSpPr txBox="1">
            <a:spLocks/>
          </p:cNvSpPr>
          <p:nvPr/>
        </p:nvSpPr>
        <p:spPr>
          <a:xfrm>
            <a:off x="174368" y="4991196"/>
            <a:ext cx="3959482" cy="3998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en-US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en-US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 smtClean="0">
                <a:solidFill>
                  <a:schemeClr val="bg2"/>
                </a:solidFill>
              </a:rPr>
              <a:t>Successful STP Manipulation Attack</a:t>
            </a:r>
          </a:p>
        </p:txBody>
      </p:sp>
    </p:spTree>
    <p:extLst>
      <p:ext uri="{BB962C8B-B14F-4D97-AF65-F5344CB8AC3E}">
        <p14:creationId xmlns:p14="http://schemas.microsoft.com/office/powerpoint/2010/main" val="643263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Securing Endpoints in the Borderless Network</a:t>
            </a:r>
            <a:endParaRPr lang="en-US" sz="3200" dirty="0"/>
          </a:p>
        </p:txBody>
      </p:sp>
      <p:sp>
        <p:nvSpPr>
          <p:cNvPr id="3" name="Text Placeholder 6"/>
          <p:cNvSpPr txBox="1">
            <a:spLocks/>
          </p:cNvSpPr>
          <p:nvPr/>
        </p:nvSpPr>
        <p:spPr>
          <a:xfrm>
            <a:off x="640080" y="1237488"/>
            <a:ext cx="3567643" cy="432959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en-US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en-US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/>
              <a:t>Post malware attack questions:</a:t>
            </a:r>
          </a:p>
          <a:p>
            <a:r>
              <a:rPr lang="en-US" sz="1800" dirty="0" smtClean="0"/>
              <a:t>Where did it come from?</a:t>
            </a:r>
          </a:p>
          <a:p>
            <a:r>
              <a:rPr lang="en-US" sz="1800" dirty="0" smtClean="0"/>
              <a:t>What was the threat method and point of entry?</a:t>
            </a:r>
          </a:p>
          <a:p>
            <a:r>
              <a:rPr lang="en-US" sz="1800" dirty="0" smtClean="0"/>
              <a:t>What systems were affected?</a:t>
            </a:r>
          </a:p>
          <a:p>
            <a:r>
              <a:rPr lang="en-US" sz="1800" dirty="0" smtClean="0"/>
              <a:t>What did the threat do?</a:t>
            </a:r>
          </a:p>
          <a:p>
            <a:r>
              <a:rPr lang="en-US" sz="1800" dirty="0" smtClean="0"/>
              <a:t>Can I stop the threat and root cause?</a:t>
            </a:r>
          </a:p>
          <a:p>
            <a:r>
              <a:rPr lang="en-US" sz="1800" dirty="0" smtClean="0"/>
              <a:t>How do we recover from it?</a:t>
            </a:r>
          </a:p>
          <a:p>
            <a:r>
              <a:rPr lang="en-US" sz="1800" dirty="0" smtClean="0"/>
              <a:t>How do we prevent it from happening again?</a:t>
            </a:r>
            <a:endParaRPr lang="en-US" sz="1800" dirty="0"/>
          </a:p>
        </p:txBody>
      </p:sp>
      <p:sp>
        <p:nvSpPr>
          <p:cNvPr id="5" name="Text Placeholder 6"/>
          <p:cNvSpPr txBox="1">
            <a:spLocks/>
          </p:cNvSpPr>
          <p:nvPr/>
        </p:nvSpPr>
        <p:spPr>
          <a:xfrm>
            <a:off x="4421505" y="1237488"/>
            <a:ext cx="4122420" cy="432959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en-US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en-US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/>
              <a:t>Host-Based Protection:</a:t>
            </a:r>
          </a:p>
          <a:p>
            <a:r>
              <a:rPr lang="en-US" sz="1800" dirty="0" smtClean="0"/>
              <a:t>Antivirus/Antimalware</a:t>
            </a:r>
          </a:p>
          <a:p>
            <a:r>
              <a:rPr lang="en-US" sz="1800" dirty="0" smtClean="0"/>
              <a:t>SPAM Filtering</a:t>
            </a:r>
          </a:p>
          <a:p>
            <a:r>
              <a:rPr lang="en-US" sz="1800" dirty="0" smtClean="0"/>
              <a:t>URL Filtering</a:t>
            </a:r>
          </a:p>
          <a:p>
            <a:r>
              <a:rPr lang="en-US" sz="1800" dirty="0" smtClean="0"/>
              <a:t>Blacklisting</a:t>
            </a:r>
          </a:p>
          <a:p>
            <a:r>
              <a:rPr lang="en-US" sz="1800" dirty="0" smtClean="0"/>
              <a:t>Data Loss Prevention (DLP)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316969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845718" cy="838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200" dirty="0" smtClean="0"/>
              <a:t>Mitigating STP Attacks</a:t>
            </a:r>
            <a:endParaRPr lang="en-US" sz="3200" dirty="0"/>
          </a:p>
        </p:txBody>
      </p:sp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7632" y="1228724"/>
            <a:ext cx="6408737" cy="49366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29538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845718" cy="838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200" dirty="0" smtClean="0"/>
              <a:t>Configuring </a:t>
            </a:r>
            <a:r>
              <a:rPr lang="en-US" sz="3200" dirty="0" err="1" smtClean="0"/>
              <a:t>PortFast</a:t>
            </a:r>
            <a:endParaRPr lang="en-US" sz="3200" dirty="0"/>
          </a:p>
        </p:txBody>
      </p:sp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5766" y="1516063"/>
            <a:ext cx="6612468" cy="4503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40438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845718" cy="838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200" dirty="0" smtClean="0"/>
              <a:t>Configuring BDPU Guard</a:t>
            </a:r>
            <a:endParaRPr lang="en-US" sz="3200" dirty="0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535" y="1657350"/>
            <a:ext cx="8014931" cy="434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00339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Configuring Root Guard</a:t>
            </a:r>
            <a:endParaRPr lang="en-US" dirty="0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413" y="1576388"/>
            <a:ext cx="7369175" cy="4617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84058428"/>
      </p:ext>
    </p:extLst>
  </p:cSld>
  <p:clrMapOvr>
    <a:masterClrMapping/>
  </p:clrMapOvr>
  <p:transition>
    <p:wipe dir="r"/>
  </p:transition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845718" cy="838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200" dirty="0" smtClean="0"/>
              <a:t>Configuring Loop Guard</a:t>
            </a:r>
            <a:endParaRPr lang="en-US" sz="3200" dirty="0"/>
          </a:p>
        </p:txBody>
      </p:sp>
      <p:pic>
        <p:nvPicPr>
          <p:cNvPr id="563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005" y="1200150"/>
            <a:ext cx="6887990" cy="4933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31820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221393" y="2072640"/>
            <a:ext cx="8112125" cy="688368"/>
          </a:xfrm>
        </p:spPr>
        <p:txBody>
          <a:bodyPr/>
          <a:lstStyle/>
          <a:p>
            <a:r>
              <a:rPr lang="en-US" sz="4000" dirty="0" smtClean="0"/>
              <a:t>Section 6.3:</a:t>
            </a:r>
            <a:br>
              <a:rPr lang="en-US" sz="4000" dirty="0" smtClean="0"/>
            </a:br>
            <a:r>
              <a:rPr lang="en-US" sz="4000" dirty="0" smtClean="0"/>
              <a:t>Summary</a:t>
            </a:r>
            <a:endParaRPr lang="en-US" sz="4000" dirty="0"/>
          </a:p>
        </p:txBody>
      </p:sp>
      <p:sp>
        <p:nvSpPr>
          <p:cNvPr id="5" name="Text Placeholder 6"/>
          <p:cNvSpPr txBox="1">
            <a:spLocks/>
          </p:cNvSpPr>
          <p:nvPr/>
        </p:nvSpPr>
        <p:spPr>
          <a:xfrm>
            <a:off x="419100" y="3012948"/>
            <a:ext cx="8577072" cy="265633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en-US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en-US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/>
              <a:t>Chapter Objectives: </a:t>
            </a:r>
          </a:p>
          <a:p>
            <a:r>
              <a:rPr lang="en-US" sz="1800" dirty="0" smtClean="0"/>
              <a:t>Explain endpoint security.</a:t>
            </a:r>
          </a:p>
          <a:p>
            <a:r>
              <a:rPr lang="en-US" sz="1800" dirty="0" smtClean="0"/>
              <a:t>Describe various types of endpoint security applications.</a:t>
            </a:r>
          </a:p>
          <a:p>
            <a:r>
              <a:rPr lang="en-US" sz="1800" dirty="0" smtClean="0"/>
              <a:t>Describe Layer 2 vulnerabilities.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590238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5495"/>
            <a:ext cx="8588861" cy="838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200" dirty="0" smtClean="0"/>
              <a:t>Instructor Resources</a:t>
            </a:r>
            <a:endParaRPr lang="en-US" sz="3200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28599" y="1318260"/>
            <a:ext cx="3314701" cy="4991099"/>
          </a:xfrm>
        </p:spPr>
        <p:txBody>
          <a:bodyPr/>
          <a:lstStyle/>
          <a:p>
            <a:r>
              <a:rPr lang="en-US" sz="1800" b="1" dirty="0" smtClean="0"/>
              <a:t>Remember</a:t>
            </a:r>
            <a:r>
              <a:rPr lang="en-US" sz="1800" dirty="0" smtClean="0"/>
              <a:t>, there are helpful tutorials and user guides available via your </a:t>
            </a:r>
            <a:r>
              <a:rPr lang="en-US" sz="1800" dirty="0" err="1" smtClean="0"/>
              <a:t>NetSpace</a:t>
            </a:r>
            <a:r>
              <a:rPr lang="en-US" sz="1800" dirty="0" smtClean="0"/>
              <a:t> </a:t>
            </a:r>
            <a:r>
              <a:rPr lang="en-US" sz="1800" dirty="0"/>
              <a:t>home </a:t>
            </a:r>
            <a:r>
              <a:rPr lang="en-US" sz="1800" dirty="0" smtClean="0"/>
              <a:t>page. (</a:t>
            </a:r>
            <a:r>
              <a:rPr lang="en-US" sz="1800" dirty="0"/>
              <a:t>https://</a:t>
            </a:r>
            <a:r>
              <a:rPr lang="en-US" sz="1800" dirty="0" smtClean="0"/>
              <a:t>www.netacad.com)</a:t>
            </a:r>
          </a:p>
          <a:p>
            <a:r>
              <a:rPr lang="en-US" sz="1800" dirty="0" smtClean="0"/>
              <a:t>These resources cover a variety of topics including navigation, assessments, and assignments.</a:t>
            </a:r>
          </a:p>
          <a:p>
            <a:r>
              <a:rPr lang="en-US" sz="1800" dirty="0" smtClean="0"/>
              <a:t>A screenshot has been provided here highlighting the tutorials related to activating exams, managing assessments, and creating quizzes.</a:t>
            </a:r>
            <a:endParaRPr lang="en-US" sz="18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6961" y="1531620"/>
            <a:ext cx="4997317" cy="23818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5883" y="4336386"/>
            <a:ext cx="3419475" cy="1828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1" name="Straight Arrow Connector 10"/>
          <p:cNvCxnSpPr/>
          <p:nvPr/>
        </p:nvCxnSpPr>
        <p:spPr>
          <a:xfrm flipV="1">
            <a:off x="4648897" y="5370353"/>
            <a:ext cx="359327" cy="0"/>
          </a:xfrm>
          <a:prstGeom prst="straightConnector1">
            <a:avLst/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4658684" y="4692242"/>
            <a:ext cx="359327" cy="0"/>
          </a:xfrm>
          <a:prstGeom prst="straightConnector1">
            <a:avLst/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4643304" y="5146646"/>
            <a:ext cx="359327" cy="0"/>
          </a:xfrm>
          <a:prstGeom prst="straightConnector1">
            <a:avLst/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786867" y="2033142"/>
            <a:ext cx="276835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C00000"/>
                </a:solidFill>
              </a:rPr>
              <a:t>1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699062" y="2354091"/>
            <a:ext cx="276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C00000"/>
                </a:solidFill>
              </a:rPr>
              <a:t>2</a:t>
            </a:r>
            <a:endParaRPr lang="en-US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7601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200" dirty="0" smtClean="0"/>
              <a:t>Modern Endpoint Security Solutions</a:t>
            </a:r>
            <a:endParaRPr lang="en-US" sz="32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6727" y="1096869"/>
            <a:ext cx="4750547" cy="5088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06527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NetAcad_White_PPT_Template 05Oct12">
  <a:themeElements>
    <a:clrScheme name="Cisco NetAcad">
      <a:dk1>
        <a:srgbClr val="2AA7DF"/>
      </a:dk1>
      <a:lt1>
        <a:srgbClr val="FFFFFF"/>
      </a:lt1>
      <a:dk2>
        <a:srgbClr val="6B308E"/>
      </a:dk2>
      <a:lt2>
        <a:srgbClr val="000000"/>
      </a:lt2>
      <a:accent1>
        <a:srgbClr val="00938E"/>
      </a:accent1>
      <a:accent2>
        <a:srgbClr val="3EB549"/>
      </a:accent2>
      <a:accent3>
        <a:srgbClr val="D81673"/>
      </a:accent3>
      <a:accent4>
        <a:srgbClr val="234493"/>
      </a:accent4>
      <a:accent5>
        <a:srgbClr val="ED2D28"/>
      </a:accent5>
      <a:accent6>
        <a:srgbClr val="F68B21"/>
      </a:accent6>
      <a:hlink>
        <a:srgbClr val="2AA7DF"/>
      </a:hlink>
      <a:folHlink>
        <a:srgbClr val="ACB2C2"/>
      </a:folHlink>
    </a:clrScheme>
    <a:fontScheme name="Cisco 2010_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  <a:effectLst/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NetAcad_White_PPT_Template 05Oct12</Template>
  <TotalTime>7216</TotalTime>
  <Words>1382</Words>
  <Application>Microsoft Office PowerPoint</Application>
  <PresentationFormat>On-screen Show (4:3)</PresentationFormat>
  <Paragraphs>340</Paragraphs>
  <Slides>87</Slides>
  <Notes>71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87</vt:i4>
      </vt:variant>
    </vt:vector>
  </HeadingPairs>
  <TitlesOfParts>
    <vt:vector size="91" baseType="lpstr">
      <vt:lpstr>Arial</vt:lpstr>
      <vt:lpstr>Calibri</vt:lpstr>
      <vt:lpstr>Ciscolight</vt:lpstr>
      <vt:lpstr>NetAcad_White_PPT_Template 05Oct12</vt:lpstr>
      <vt:lpstr>Chapter 6: Securing the Local Area Network</vt:lpstr>
      <vt:lpstr>Chapter Outline</vt:lpstr>
      <vt:lpstr>Section 6.1: Endpoint Security</vt:lpstr>
      <vt:lpstr>Topic 6.1.1: Introducing Endpoint Security</vt:lpstr>
      <vt:lpstr>Securing LAN Elements</vt:lpstr>
      <vt:lpstr>Traditional Endpoint Security</vt:lpstr>
      <vt:lpstr>The Borderless Network</vt:lpstr>
      <vt:lpstr>Securing Endpoints in the Borderless Network</vt:lpstr>
      <vt:lpstr>Modern Endpoint Security Solutions</vt:lpstr>
      <vt:lpstr>Hardware and Software Encryption of Local Data</vt:lpstr>
      <vt:lpstr>Topic 6.1.2: Antimalware Protection</vt:lpstr>
      <vt:lpstr>Advanced Malware Protection</vt:lpstr>
      <vt:lpstr>AMP and Managed Threat Defense</vt:lpstr>
      <vt:lpstr>AMP for Endpoints</vt:lpstr>
      <vt:lpstr>Topic 6.1.3: Email and Web Security</vt:lpstr>
      <vt:lpstr>Securing Email and Web</vt:lpstr>
      <vt:lpstr>Cisco Email Security Appliance</vt:lpstr>
      <vt:lpstr>Cisco Web Security Appliance</vt:lpstr>
      <vt:lpstr>Topic 6.1.4: Controlling Network Access</vt:lpstr>
      <vt:lpstr>Cisco Network Admission Control</vt:lpstr>
      <vt:lpstr>Cisco NAC Functions</vt:lpstr>
      <vt:lpstr>Cisco NAC Components</vt:lpstr>
      <vt:lpstr>Network Access for Guests</vt:lpstr>
      <vt:lpstr>Cisco NAC Profiler</vt:lpstr>
      <vt:lpstr>Section 6.2: Layer 2 Security Considerations</vt:lpstr>
      <vt:lpstr>Topic 6.2.1: Layer 2 Security Threats</vt:lpstr>
      <vt:lpstr>Describe Layer 2 Vulnerabilities</vt:lpstr>
      <vt:lpstr>Switch Attack Categories</vt:lpstr>
      <vt:lpstr>Topic 6.2.2: CAM Table Attacks</vt:lpstr>
      <vt:lpstr>Basic Switch Operation</vt:lpstr>
      <vt:lpstr>CAM Table Operation Example</vt:lpstr>
      <vt:lpstr>CAM Table Attack</vt:lpstr>
      <vt:lpstr>CAM Table Attack</vt:lpstr>
      <vt:lpstr>CAM Table Attack Tools</vt:lpstr>
      <vt:lpstr>Topic 6.2.3: Mitigating CAM Table Attacks</vt:lpstr>
      <vt:lpstr>Countermeasure for CAM Table Attacks</vt:lpstr>
      <vt:lpstr>Port Security</vt:lpstr>
      <vt:lpstr>Enabling Port Security Options</vt:lpstr>
      <vt:lpstr>Port Security Violations</vt:lpstr>
      <vt:lpstr>Port Security Aging</vt:lpstr>
      <vt:lpstr>Port Security with IP Phones</vt:lpstr>
      <vt:lpstr>SNMP MAC Address Notification</vt:lpstr>
      <vt:lpstr>Topic 6.2.4: Mitigating VLAN Attacks</vt:lpstr>
      <vt:lpstr>VLAN Hopping Attacks</vt:lpstr>
      <vt:lpstr>VLAN Double-Tagging Attack</vt:lpstr>
      <vt:lpstr>Mitigating VLAN Hopping Attacks</vt:lpstr>
      <vt:lpstr>PVLAN Edge Feature</vt:lpstr>
      <vt:lpstr>Verifying Protected Ports</vt:lpstr>
      <vt:lpstr>Private VLANs</vt:lpstr>
      <vt:lpstr>Topic 6.2.5: Mitigating DHCP Attacks</vt:lpstr>
      <vt:lpstr>DHCP Spoofing Attack</vt:lpstr>
      <vt:lpstr>DHCP Starvation Attack</vt:lpstr>
      <vt:lpstr>DHCP Starvation Attack</vt:lpstr>
      <vt:lpstr>Mitigating VLAN Attacks</vt:lpstr>
      <vt:lpstr>Configuring DHCP Snooping</vt:lpstr>
      <vt:lpstr>Configuring DHCP Snooping Example</vt:lpstr>
      <vt:lpstr>Configuring DHCP Snooping Example</vt:lpstr>
      <vt:lpstr>Topic 6.2.6: Mitigating ARP Attacks</vt:lpstr>
      <vt:lpstr>ARP Spoofing and ARP Poisoning Attack</vt:lpstr>
      <vt:lpstr>Mitigating ARP Attacks</vt:lpstr>
      <vt:lpstr>Configuring Dynamic ARP Inspection</vt:lpstr>
      <vt:lpstr>Configuring DHCP Snooping Example</vt:lpstr>
      <vt:lpstr>Configuring DHCP Snooping Example</vt:lpstr>
      <vt:lpstr>Topic 6.2.7: Mitigating Address Spoofing Attacks</vt:lpstr>
      <vt:lpstr>Address Spoofing Attack</vt:lpstr>
      <vt:lpstr>Mitigating Address Spoofing Attacks</vt:lpstr>
      <vt:lpstr>Configuring IP Source Guard</vt:lpstr>
      <vt:lpstr>Topic 6.2.8: Spanning Tree Protocol</vt:lpstr>
      <vt:lpstr>Introduction to the Spanning Tree Protocol</vt:lpstr>
      <vt:lpstr>Various Implementations of STP</vt:lpstr>
      <vt:lpstr>STP Port Roles</vt:lpstr>
      <vt:lpstr>STP Root Bridge</vt:lpstr>
      <vt:lpstr>STP Path Cost</vt:lpstr>
      <vt:lpstr>802.1D BPDU Frame Format</vt:lpstr>
      <vt:lpstr>BPDU Propagation and Process</vt:lpstr>
      <vt:lpstr>Extended System ID</vt:lpstr>
      <vt:lpstr>Select the Root Bridge</vt:lpstr>
      <vt:lpstr>Topic 6.2.9: Mitigating STP Attacks</vt:lpstr>
      <vt:lpstr>STP Manipulation Attacks</vt:lpstr>
      <vt:lpstr>Mitigating STP Attacks</vt:lpstr>
      <vt:lpstr>Configuring PortFast</vt:lpstr>
      <vt:lpstr>Configuring BDPU Guard</vt:lpstr>
      <vt:lpstr>Configuring Root Guard</vt:lpstr>
      <vt:lpstr>Configuring Loop Guard</vt:lpstr>
      <vt:lpstr>Section 6.3: Summary</vt:lpstr>
      <vt:lpstr>PowerPoint Presentation</vt:lpstr>
      <vt:lpstr>Instructor Resources</vt:lpstr>
    </vt:vector>
  </TitlesOfParts>
  <Company>Cisco Systems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Real, Relevant,  Surprising and Fresh: Cisco Brand</dc:title>
  <dc:creator>Melissa Gabriel</dc:creator>
  <cp:lastModifiedBy>dholzing</cp:lastModifiedBy>
  <cp:revision>142</cp:revision>
  <dcterms:created xsi:type="dcterms:W3CDTF">2012-10-09T16:58:47Z</dcterms:created>
  <dcterms:modified xsi:type="dcterms:W3CDTF">2015-09-29T17:01:37Z</dcterms:modified>
</cp:coreProperties>
</file>